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6C558216-14EF-467D-847E-9351FBC712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075ACB-7362-43FF-8BAC-FC6AA93B973E}" type="slidenum">
              <a:rPr lang="en-US"/>
              <a:pPr/>
              <a:t>1</a:t>
            </a:fld>
            <a:endParaRPr lang="en-US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E38413-3480-4FF9-832D-34750C64F724}" type="slidenum">
              <a:rPr lang="en-US"/>
              <a:pPr/>
              <a:t>2</a:t>
            </a:fld>
            <a:endParaRPr lang="en-US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324057-5A92-42FB-B7B7-C3FEA1366A4E}" type="slidenum">
              <a:rPr lang="en-US"/>
              <a:pPr/>
              <a:t>3</a:t>
            </a:fld>
            <a:endParaRPr lang="en-US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F936C6-2773-4110-97B0-26A049D1610C}" type="slidenum">
              <a:rPr lang="en-US"/>
              <a:pPr/>
              <a:t>5</a:t>
            </a:fld>
            <a:endParaRPr 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890A07-D029-4ED4-8E3A-107A8287B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5431-491F-4FCE-8238-7E86478F0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F10B-B639-429B-8E29-016CEDFAE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7/16/12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1191DF96-7136-4C81-8F41-6A71132AF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E7054B-1090-4644-9C82-FE66532E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D05A-0D7C-4DD1-921C-DCC25D248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6B92-BB47-4771-8B85-4575AF9D2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A96527-00B6-4957-8FA2-C4A8F9CF6C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FB2-D769-4BBA-BBF6-2EAC48E0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907-A928-4348-9FB1-BA0AE014B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7AC9-B8CC-4383-801D-F34A12C43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F1C-DA62-44EA-B637-C0E6FB1A8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7/16/12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683DCB-5353-4EB9-A9D0-90245B7303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rketing.about.com/cs/marketingjobs/a/careers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2147888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/>
              <a:t>1.02 Understand career opportunities in marketing to make career decisions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2827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dirty="0"/>
              <a:t>Career Opportunities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229600" cy="496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Identify types of businesses that offer careers in marketing.</a:t>
            </a:r>
          </a:p>
          <a:p>
            <a:pPr lvl="1" indent="-2841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Almost all businesses have marketing careers; manufacturing, retail, wholesale, transportation services, community/social services, education, etc.</a:t>
            </a:r>
          </a:p>
          <a:p>
            <a:pPr lvl="1" indent="-2841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The great thing about marketing is it is a function that is needed in every company in every industry, so career potential is unlimited.</a:t>
            </a: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1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  <a:hlinkClick r:id="rId3"/>
              </a:rPr>
              <a:t>http://marketing.about.com/cs/marketingjobs/a/careers.htm</a:t>
            </a:r>
            <a:r>
              <a:rPr lang="en-US" sz="21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dirty="0"/>
              <a:t>Marketing Careers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6083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Describe the following marketing careers:</a:t>
            </a:r>
          </a:p>
          <a:p>
            <a:pPr marL="971550" lvl="1" indent="-5127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Calibri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Marketing research – learn about the markets and what influences customers’  purchasing decisions</a:t>
            </a:r>
          </a:p>
          <a:p>
            <a:pPr marL="971550" lvl="1" indent="-5127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Calibri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Advertising – reach out and attract customers</a:t>
            </a:r>
          </a:p>
          <a:p>
            <a:pPr marL="971550" lvl="1" indent="-5127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Calibri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Product management – functions pertaining to the product component of the marketing mix</a:t>
            </a:r>
          </a:p>
          <a:p>
            <a:pPr marL="971550" lvl="1" indent="-5127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Calibri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Distribution/Warehousing – channel management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000" dirty="0">
              <a:solidFill>
                <a:srgbClr val="000000"/>
              </a:solidFill>
              <a:latin typeface="Calibri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8013" cy="1141412"/>
          </a:xfrm>
        </p:spPr>
        <p:txBody>
          <a:bodyPr/>
          <a:lstStyle/>
          <a:p>
            <a:pPr algn="ctr"/>
            <a:r>
              <a:rPr lang="en-US" sz="4400" dirty="0" smtClean="0"/>
              <a:t>Marketing Careers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following marketing careers:</a:t>
            </a:r>
          </a:p>
          <a:p>
            <a:pPr marL="971550" lvl="1" indent="-5127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Calibri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latin typeface="Calibri" charset="0"/>
                <a:ea typeface="SimSun" charset="0"/>
                <a:cs typeface="SimSun" charset="0"/>
              </a:rPr>
              <a:t>Sales – influencing the customer to purchase</a:t>
            </a:r>
          </a:p>
          <a:p>
            <a:pPr marL="971550" lvl="1" indent="-5127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Calibri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latin typeface="Calibri" charset="0"/>
                <a:ea typeface="SimSun" charset="0"/>
                <a:cs typeface="SimSun" charset="0"/>
              </a:rPr>
              <a:t>Retailing – store management</a:t>
            </a:r>
          </a:p>
          <a:p>
            <a:pPr marL="971550" lvl="1" indent="-5127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Calibri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latin typeface="Calibri" charset="0"/>
                <a:ea typeface="SimSun" charset="0"/>
                <a:cs typeface="SimSun" charset="0"/>
              </a:rPr>
              <a:t>Service marketing – marketing intangibles</a:t>
            </a:r>
          </a:p>
          <a:p>
            <a:pPr marL="971550" lvl="1" indent="-5127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Calibri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latin typeface="Calibri" charset="0"/>
                <a:ea typeface="SimSun" charset="0"/>
                <a:cs typeface="SimSun" charset="0"/>
              </a:rPr>
              <a:t>Customer service – satisfying customers </a:t>
            </a:r>
          </a:p>
          <a:p>
            <a:pPr marL="971550" lvl="1" indent="-5127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Calibri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latin typeface="Calibri" charset="0"/>
                <a:ea typeface="SimSun" charset="0"/>
                <a:cs typeface="SimSun" charset="0"/>
              </a:rPr>
              <a:t>Public relations – improving the company’s image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77962"/>
          </a:xfrm>
          <a:ln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1" dirty="0"/>
              <a:t>Skills necessary for marketing careers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9600" cy="669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Describe well-recognized traits and skills needed for success in marketing careers.</a:t>
            </a:r>
          </a:p>
          <a:p>
            <a:pPr lvl="1" indent="-2841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Honest and trustworthy</a:t>
            </a:r>
          </a:p>
          <a:p>
            <a:pPr lvl="1" indent="-2841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Knowledgeable (about sales and product)</a:t>
            </a:r>
          </a:p>
          <a:p>
            <a:pPr lvl="1" indent="-2841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Enthusiastic</a:t>
            </a:r>
          </a:p>
          <a:p>
            <a:pPr lvl="1" indent="-2841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Technically savvy</a:t>
            </a:r>
          </a:p>
          <a:p>
            <a:pPr lvl="1" indent="-2841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Reliable</a:t>
            </a:r>
          </a:p>
          <a:p>
            <a:pPr lvl="1" indent="-2841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Self-motivated and goal oriented</a:t>
            </a:r>
          </a:p>
          <a:p>
            <a:pPr lvl="1" indent="-284163" hangingPunct="1">
              <a:lnSpc>
                <a:spcPct val="1000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charset="0"/>
                <a:ea typeface="SimSun" charset="0"/>
                <a:cs typeface="SimSun" charset="0"/>
              </a:rPr>
              <a:t>Communication skills (communication is at the center of all marketing activities)</a:t>
            </a: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800" dirty="0">
              <a:solidFill>
                <a:srgbClr val="000000"/>
              </a:solidFill>
              <a:latin typeface="Calibri" charset="0"/>
              <a:ea typeface="SimSun" charset="0"/>
              <a:cs typeface="SimSun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800" dirty="0">
              <a:solidFill>
                <a:srgbClr val="000000"/>
              </a:solidFill>
              <a:latin typeface="Calibri" charset="0"/>
              <a:ea typeface="SimSun" charset="0"/>
              <a:cs typeface="SimSun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208</Words>
  <PresentationFormat>On-screen Show (4:3)</PresentationFormat>
  <Paragraphs>33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1.02 Understand career opportunities in marketing to make career decisions</vt:lpstr>
      <vt:lpstr>Career Opportunities</vt:lpstr>
      <vt:lpstr>Marketing Careers</vt:lpstr>
      <vt:lpstr>Marketing Careers</vt:lpstr>
      <vt:lpstr>Skills necessary for marketing careers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1.02 Understand career opportunities in marketing to make career decisions</dc:title>
  <cp:lastModifiedBy>Cassidy Brauns</cp:lastModifiedBy>
  <cp:revision>2</cp:revision>
  <cp:lastPrinted>1601-01-01T00:00:00Z</cp:lastPrinted>
  <dcterms:created xsi:type="dcterms:W3CDTF">1601-01-01T00:00:00Z</dcterms:created>
  <dcterms:modified xsi:type="dcterms:W3CDTF">2012-08-22T15:10:59Z</dcterms:modified>
</cp:coreProperties>
</file>