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32" autoAdjust="0"/>
    <p:restoredTop sz="94660"/>
  </p:normalViewPr>
  <p:slideViewPr>
    <p:cSldViewPr>
      <p:cViewPr varScale="1">
        <p:scale>
          <a:sx n="69" d="100"/>
          <a:sy n="69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796E9-D190-42DF-B771-7CBCB09BFD70}" type="datetimeFigureOut">
              <a:rPr lang="en-US" smtClean="0"/>
              <a:t>9/3/2012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77F93E7-058B-4523-A6B6-CA05D1EC7DF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796E9-D190-42DF-B771-7CBCB09BFD70}" type="datetimeFigureOut">
              <a:rPr lang="en-US" smtClean="0"/>
              <a:t>9/3/2012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F93E7-058B-4523-A6B6-CA05D1EC7DF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77F93E7-058B-4523-A6B6-CA05D1EC7DF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796E9-D190-42DF-B771-7CBCB09BFD70}" type="datetimeFigureOut">
              <a:rPr lang="en-US" smtClean="0"/>
              <a:t>9/3/2012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796E9-D190-42DF-B771-7CBCB09BFD70}" type="datetimeFigureOut">
              <a:rPr lang="en-US" smtClean="0"/>
              <a:t>9/3/2012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77F93E7-058B-4523-A6B6-CA05D1EC7DF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796E9-D190-42DF-B771-7CBCB09BFD70}" type="datetimeFigureOut">
              <a:rPr lang="en-US" smtClean="0"/>
              <a:t>9/3/2012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77F93E7-058B-4523-A6B6-CA05D1EC7DF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10796E9-D190-42DF-B771-7CBCB09BFD70}" type="datetimeFigureOut">
              <a:rPr lang="en-US" smtClean="0"/>
              <a:t>9/3/2012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F93E7-058B-4523-A6B6-CA05D1EC7DF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796E9-D190-42DF-B771-7CBCB09BFD70}" type="datetimeFigureOut">
              <a:rPr lang="en-US" smtClean="0"/>
              <a:t>9/3/2012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77F93E7-058B-4523-A6B6-CA05D1EC7DF0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796E9-D190-42DF-B771-7CBCB09BFD70}" type="datetimeFigureOut">
              <a:rPr lang="en-US" smtClean="0"/>
              <a:t>9/3/2012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77F93E7-058B-4523-A6B6-CA05D1EC7D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796E9-D190-42DF-B771-7CBCB09BFD70}" type="datetimeFigureOut">
              <a:rPr lang="en-US" smtClean="0"/>
              <a:t>9/3/2012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77F93E7-058B-4523-A6B6-CA05D1EC7D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77F93E7-058B-4523-A6B6-CA05D1EC7DF0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796E9-D190-42DF-B771-7CBCB09BFD70}" type="datetimeFigureOut">
              <a:rPr lang="en-US" smtClean="0"/>
              <a:t>9/3/2012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77F93E7-058B-4523-A6B6-CA05D1EC7DF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10796E9-D190-42DF-B771-7CBCB09BFD70}" type="datetimeFigureOut">
              <a:rPr lang="en-US" smtClean="0"/>
              <a:t>9/3/2012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10796E9-D190-42DF-B771-7CBCB09BFD70}" type="datetimeFigureOut">
              <a:rPr lang="en-US" smtClean="0"/>
              <a:t>9/3/2012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77F93E7-058B-4523-A6B6-CA05D1EC7DF0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/>
          </p:cNvSpPr>
          <p:nvPr>
            <p:ph type="subTitle" idx="1"/>
          </p:nvPr>
        </p:nvSpPr>
        <p:spPr>
          <a:xfrm>
            <a:off x="990600" y="2819400"/>
            <a:ext cx="7239000" cy="3124200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endParaRPr lang="en-US" sz="4400" b="1" dirty="0"/>
          </a:p>
          <a:p>
            <a:pPr marL="0" indent="0" eaLnBrk="1" hangingPunct="1">
              <a:buNone/>
            </a:pPr>
            <a:r>
              <a:rPr lang="en-US" sz="4400" b="1" dirty="0" smtClean="0"/>
              <a:t>Explain </a:t>
            </a:r>
            <a:r>
              <a:rPr lang="en-US" sz="4400" b="1" dirty="0" smtClean="0"/>
              <a:t>company selling policies.</a:t>
            </a:r>
          </a:p>
          <a:p>
            <a:pPr eaLnBrk="1" hangingPunct="1"/>
            <a:endParaRPr lang="en-US" sz="4400" b="1" dirty="0" smtClean="0"/>
          </a:p>
        </p:txBody>
      </p:sp>
      <p:sp>
        <p:nvSpPr>
          <p:cNvPr id="2" name="Rectangle 1"/>
          <p:cNvSpPr/>
          <p:nvPr/>
        </p:nvSpPr>
        <p:spPr>
          <a:xfrm>
            <a:off x="685800" y="685800"/>
            <a:ext cx="7924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/>
              <a:t>Marketing PI: 2.03</a:t>
            </a:r>
          </a:p>
        </p:txBody>
      </p:sp>
    </p:spTree>
    <p:extLst>
      <p:ext uri="{BB962C8B-B14F-4D97-AF65-F5344CB8AC3E}">
        <p14:creationId xmlns:p14="http://schemas.microsoft.com/office/powerpoint/2010/main" val="22967383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305800" cy="6858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dirty="0" smtClean="0"/>
              <a:t>PROBLEMS with selling policies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667000"/>
            <a:ext cx="8229600" cy="36576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3200" smtClean="0"/>
              <a:t>Policies cover specific circumstances, so some situations will not fit the current policies.</a:t>
            </a:r>
          </a:p>
          <a:p>
            <a:pPr eaLnBrk="1" hangingPunct="1"/>
            <a:r>
              <a:rPr lang="en-US" sz="3200" smtClean="0"/>
              <a:t>Misinterpretation by a salesperson.</a:t>
            </a:r>
          </a:p>
          <a:p>
            <a:pPr eaLnBrk="1" hangingPunct="1"/>
            <a:r>
              <a:rPr lang="en-US" sz="3200" smtClean="0"/>
              <a:t>Some customers will ask for exceptions to policies in exchange for increased business or because of a history with your company.</a:t>
            </a:r>
          </a:p>
        </p:txBody>
      </p:sp>
    </p:spTree>
    <p:extLst>
      <p:ext uri="{BB962C8B-B14F-4D97-AF65-F5344CB8AC3E}">
        <p14:creationId xmlns:p14="http://schemas.microsoft.com/office/powerpoint/2010/main" val="1239313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SELLING ACTIVITY POLICIES 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b="1" smtClean="0"/>
              <a:t>Selling policies</a:t>
            </a:r>
            <a:r>
              <a:rPr lang="en-US" sz="3600" smtClean="0"/>
              <a:t>: guidelines for selling. How will products be sold?</a:t>
            </a:r>
          </a:p>
          <a:p>
            <a:pPr lvl="2" eaLnBrk="1" hangingPunct="1"/>
            <a:r>
              <a:rPr lang="en-US" sz="2800" smtClean="0"/>
              <a:t>How are sales tracked? Receipt, online, customer information?</a:t>
            </a:r>
          </a:p>
          <a:p>
            <a:pPr lvl="2" eaLnBrk="1" hangingPunct="1"/>
            <a:r>
              <a:rPr lang="en-US" sz="2800" smtClean="0"/>
              <a:t>What is the customer given at the completion of the transaction?</a:t>
            </a:r>
          </a:p>
          <a:p>
            <a:pPr lvl="2" eaLnBrk="1" hangingPunct="1"/>
            <a:r>
              <a:rPr lang="en-US" sz="2800" smtClean="0"/>
              <a:t>Are there any government rules or regulations that must be followed?</a:t>
            </a:r>
          </a:p>
        </p:txBody>
      </p:sp>
    </p:spTree>
    <p:extLst>
      <p:ext uri="{BB962C8B-B14F-4D97-AF65-F5344CB8AC3E}">
        <p14:creationId xmlns:p14="http://schemas.microsoft.com/office/powerpoint/2010/main" val="3174383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334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dirty="0" smtClean="0"/>
              <a:t>TERMS OF SALE POLICIES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133600"/>
            <a:ext cx="7772400" cy="38862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2800" b="1" smtClean="0"/>
              <a:t>Terms-of-sale policies</a:t>
            </a:r>
            <a:r>
              <a:rPr lang="en-US" sz="2800" smtClean="0"/>
              <a:t>: What conditions apply to each type of sale? (Think airline tickets, e-Bay, close-outs)</a:t>
            </a:r>
          </a:p>
          <a:p>
            <a:pPr lvl="2" eaLnBrk="1" hangingPunct="1"/>
            <a:r>
              <a:rPr lang="en-US" sz="2400" smtClean="0"/>
              <a:t>Age, condition of customer (think “bar”), single or double occupancy.</a:t>
            </a:r>
          </a:p>
          <a:p>
            <a:pPr lvl="2" eaLnBrk="1" hangingPunct="1"/>
            <a:r>
              <a:rPr lang="en-US" sz="2400" smtClean="0"/>
              <a:t>Conditions for returns (What will be allowed?) </a:t>
            </a:r>
            <a:r>
              <a:rPr lang="en-US" sz="2400" i="1" smtClean="0"/>
              <a:t>What if the dress has been worn?</a:t>
            </a:r>
            <a:endParaRPr lang="en-US" sz="2400" smtClean="0"/>
          </a:p>
          <a:p>
            <a:pPr lvl="2" eaLnBrk="1" hangingPunct="1"/>
            <a:r>
              <a:rPr lang="en-US" sz="2400" smtClean="0"/>
              <a:t>Deadlines for returning products (used or new car purchases, haircuts)</a:t>
            </a:r>
          </a:p>
          <a:p>
            <a:pPr lvl="2" eaLnBrk="1" hangingPunct="1"/>
            <a:r>
              <a:rPr lang="en-US" sz="2400" smtClean="0"/>
              <a:t>Method of refund (including money vs. store credit)</a:t>
            </a:r>
          </a:p>
        </p:txBody>
      </p:sp>
    </p:spTree>
    <p:extLst>
      <p:ext uri="{BB962C8B-B14F-4D97-AF65-F5344CB8AC3E}">
        <p14:creationId xmlns:p14="http://schemas.microsoft.com/office/powerpoint/2010/main" val="2543203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868362"/>
          </a:xfrm>
        </p:spPr>
        <p:txBody>
          <a:bodyPr/>
          <a:lstStyle/>
          <a:p>
            <a:pPr algn="ctr" eaLnBrk="1" hangingPunct="1"/>
            <a:r>
              <a:rPr lang="en-US" sz="4800" dirty="0" smtClean="0"/>
              <a:t>SERVICE POLICIES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b="1" smtClean="0"/>
              <a:t>Service policies</a:t>
            </a:r>
            <a:r>
              <a:rPr lang="en-US" sz="3600" smtClean="0"/>
              <a:t>: guidelines for servicing customers. </a:t>
            </a:r>
          </a:p>
          <a:p>
            <a:pPr lvl="2" eaLnBrk="1" hangingPunct="1"/>
            <a:r>
              <a:rPr lang="en-US" sz="3200" smtClean="0"/>
              <a:t>What is included in the sale of the product?</a:t>
            </a:r>
          </a:p>
          <a:p>
            <a:pPr lvl="2" eaLnBrk="1" hangingPunct="1"/>
            <a:r>
              <a:rPr lang="en-US" sz="3200" smtClean="0"/>
              <a:t>Warranties (implied or explicit)</a:t>
            </a:r>
          </a:p>
          <a:p>
            <a:pPr lvl="2" eaLnBrk="1" hangingPunct="1"/>
            <a:r>
              <a:rPr lang="en-US" sz="3200" smtClean="0"/>
              <a:t>Delivery.</a:t>
            </a:r>
          </a:p>
          <a:p>
            <a:pPr lvl="2" eaLnBrk="1" hangingPunct="1"/>
            <a:r>
              <a:rPr lang="en-US" sz="3200" smtClean="0"/>
              <a:t>Training.</a:t>
            </a: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45643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7921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WHY ARE SELLING POLICIES IMPORTANT? </a:t>
            </a:r>
            <a:endParaRPr lang="en-US" dirty="0"/>
          </a:p>
        </p:txBody>
      </p:sp>
      <p:sp>
        <p:nvSpPr>
          <p:cNvPr id="29699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828800"/>
            <a:ext cx="7772400" cy="4191000"/>
          </a:xfrm>
        </p:spPr>
        <p:txBody>
          <a:bodyPr/>
          <a:lstStyle/>
          <a:p>
            <a:pPr eaLnBrk="1" hangingPunct="1"/>
            <a:r>
              <a:rPr lang="en-US" sz="3600" smtClean="0"/>
              <a:t>Selling policies standardize sales.</a:t>
            </a:r>
          </a:p>
          <a:p>
            <a:pPr eaLnBrk="1" hangingPunct="1"/>
            <a:r>
              <a:rPr lang="en-US" sz="3600" smtClean="0"/>
              <a:t>Ensures that the company and the customers understand how products are sold.</a:t>
            </a:r>
          </a:p>
          <a:p>
            <a:pPr eaLnBrk="1" hangingPunct="1"/>
            <a:r>
              <a:rPr lang="en-US" sz="3600" smtClean="0"/>
              <a:t>Protects the company, legally.</a:t>
            </a:r>
          </a:p>
        </p:txBody>
      </p:sp>
    </p:spTree>
    <p:extLst>
      <p:ext uri="{BB962C8B-B14F-4D97-AF65-F5344CB8AC3E}">
        <p14:creationId xmlns:p14="http://schemas.microsoft.com/office/powerpoint/2010/main" val="3678368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6858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dirty="0" smtClean="0"/>
              <a:t>WHY ARE SELLING POLICIES NEEDED?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895600"/>
            <a:ext cx="8229600" cy="3429000"/>
          </a:xfrm>
        </p:spPr>
        <p:txBody>
          <a:bodyPr/>
          <a:lstStyle/>
          <a:p>
            <a:pPr eaLnBrk="1" hangingPunct="1"/>
            <a:r>
              <a:rPr lang="en-US" sz="3200" smtClean="0"/>
              <a:t>Proves that all customers are treated the same way</a:t>
            </a:r>
          </a:p>
          <a:p>
            <a:pPr eaLnBrk="1" hangingPunct="1"/>
            <a:r>
              <a:rPr lang="en-US" sz="3200" smtClean="0"/>
              <a:t>Increases efficiency of the sales people.</a:t>
            </a:r>
          </a:p>
        </p:txBody>
      </p:sp>
    </p:spTree>
    <p:extLst>
      <p:ext uri="{BB962C8B-B14F-4D97-AF65-F5344CB8AC3E}">
        <p14:creationId xmlns:p14="http://schemas.microsoft.com/office/powerpoint/2010/main" val="3976922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dirty="0" smtClean="0"/>
              <a:t>EXTERNAL factors that affect selling policies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667000"/>
            <a:ext cx="8229600" cy="3657600"/>
          </a:xfrm>
        </p:spPr>
        <p:txBody>
          <a:bodyPr/>
          <a:lstStyle/>
          <a:p>
            <a:pPr eaLnBrk="1" hangingPunct="1"/>
            <a:r>
              <a:rPr lang="en-US" sz="3200" smtClean="0"/>
              <a:t>City, county, state and/or Federal regulations.</a:t>
            </a:r>
          </a:p>
          <a:p>
            <a:pPr eaLnBrk="1" hangingPunct="1"/>
            <a:r>
              <a:rPr lang="en-US" sz="3200" smtClean="0"/>
              <a:t>Competitors’ actions.</a:t>
            </a:r>
          </a:p>
          <a:p>
            <a:pPr eaLnBrk="1" hangingPunct="1"/>
            <a:r>
              <a:rPr lang="en-US" sz="3200" smtClean="0"/>
              <a:t>Changes in customer expectations.</a:t>
            </a:r>
          </a:p>
          <a:p>
            <a:pPr eaLnBrk="1" hangingPunct="1"/>
            <a:r>
              <a:rPr lang="en-US" sz="3200" smtClean="0"/>
              <a:t>Changes in costs of producing the products.</a:t>
            </a:r>
          </a:p>
        </p:txBody>
      </p:sp>
    </p:spTree>
    <p:extLst>
      <p:ext uri="{BB962C8B-B14F-4D97-AF65-F5344CB8AC3E}">
        <p14:creationId xmlns:p14="http://schemas.microsoft.com/office/powerpoint/2010/main" val="2233050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458200" cy="6858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dirty="0" smtClean="0"/>
              <a:t>INTERNAL factors that affect selling policies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0"/>
            <a:ext cx="8229600" cy="3276600"/>
          </a:xfrm>
        </p:spPr>
        <p:txBody>
          <a:bodyPr/>
          <a:lstStyle/>
          <a:p>
            <a:pPr eaLnBrk="1" hangingPunct="1"/>
            <a:r>
              <a:rPr lang="en-US" sz="3200" smtClean="0"/>
              <a:t>Sales quotas.</a:t>
            </a:r>
          </a:p>
          <a:p>
            <a:pPr eaLnBrk="1" hangingPunct="1"/>
            <a:r>
              <a:rPr lang="en-US" sz="3200" smtClean="0"/>
              <a:t>New management.</a:t>
            </a:r>
          </a:p>
          <a:p>
            <a:pPr eaLnBrk="1" hangingPunct="1"/>
            <a:r>
              <a:rPr lang="en-US" sz="3200" smtClean="0"/>
              <a:t>Changes in goals.</a:t>
            </a:r>
          </a:p>
        </p:txBody>
      </p:sp>
      <p:pic>
        <p:nvPicPr>
          <p:cNvPr id="32772" name="Picture 2" descr="http://ts2.mm.bing.net/images/thumbnail.aspx?q=1187219573253&amp;id=ae1a31b40190df1c188cbc991c6aed31&amp;url=http%3a%2f%2fwww.webondb.com%2f%3fiaw%3dsuperman-clip-art-npW08ixvWq7ZquYi6XidAfPgSI_yj0oIuCbgM_v%2fYnDjRXnwhHBYIpCz7UHyaQ5X5Tea3ALoHyxip92j_yM1n8i6eEiO4s1IYwP7FWqePEJaCXbmQmNsdf7SsaQPmxCOduZDKc0T1Y_VxRpMURwYtQBsBOIeq0mZ_5r_Mel3VhKj2wNBP8Vkz9OCqs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667000"/>
            <a:ext cx="363855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1641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382000" cy="762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dirty="0" smtClean="0"/>
              <a:t>REGULATORY factors that affect selling policies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895600"/>
            <a:ext cx="8229600" cy="3429000"/>
          </a:xfrm>
        </p:spPr>
        <p:txBody>
          <a:bodyPr/>
          <a:lstStyle/>
          <a:p>
            <a:pPr eaLnBrk="1" hangingPunct="1"/>
            <a:r>
              <a:rPr lang="en-US" sz="3200" smtClean="0"/>
              <a:t>The distribution channel might require specific policies in exchange for using that channel (e-Bay for example).</a:t>
            </a:r>
          </a:p>
          <a:p>
            <a:pPr eaLnBrk="1" hangingPunct="1"/>
            <a:r>
              <a:rPr lang="en-US" sz="3200" smtClean="0"/>
              <a:t>Implicit warranties.</a:t>
            </a:r>
          </a:p>
        </p:txBody>
      </p:sp>
    </p:spTree>
    <p:extLst>
      <p:ext uri="{BB962C8B-B14F-4D97-AF65-F5344CB8AC3E}">
        <p14:creationId xmlns:p14="http://schemas.microsoft.com/office/powerpoint/2010/main" val="1666349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</TotalTime>
  <Words>345</Words>
  <Application>Microsoft Office PowerPoint</Application>
  <PresentationFormat>On-screen Show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PowerPoint Presentation</vt:lpstr>
      <vt:lpstr>SELLING ACTIVITY POLICIES </vt:lpstr>
      <vt:lpstr>TERMS OF SALE POLICIES</vt:lpstr>
      <vt:lpstr>SERVICE POLICIES</vt:lpstr>
      <vt:lpstr>WHY ARE SELLING POLICIES IMPORTANT? </vt:lpstr>
      <vt:lpstr>WHY ARE SELLING POLICIES NEEDED?</vt:lpstr>
      <vt:lpstr>EXTERNAL factors that affect selling policies</vt:lpstr>
      <vt:lpstr>INTERNAL factors that affect selling policies</vt:lpstr>
      <vt:lpstr>REGULATORY factors that affect selling policies</vt:lpstr>
      <vt:lpstr>PROBLEMS with selling policies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DECA</dc:creator>
  <cp:lastModifiedBy>DECA</cp:lastModifiedBy>
  <cp:revision>3</cp:revision>
  <dcterms:created xsi:type="dcterms:W3CDTF">2012-09-03T19:10:44Z</dcterms:created>
  <dcterms:modified xsi:type="dcterms:W3CDTF">2012-09-03T20:02:58Z</dcterms:modified>
</cp:coreProperties>
</file>