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3B960-329A-4446-B352-442A9AEBF661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7AE4A-486E-4689-8B06-7A6402EED7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3.03 Parts of a Print 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Find examples of print ads that display the following characteristics in each slide.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balance of white space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that intimidates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that indicates qualification is needed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that offers a guarantee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that has repetition of message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that creates curiosity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Headline that offers a precise solution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Headline that provides an incentive to act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Illustration that gets noticed first in ad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Illustration that conveys the message of the ad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Illustration that does NOT convey the message of the ad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Appealing Layout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Unappealing layout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91</Words>
  <Application>Microsoft Office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3.03 Parts of a Print Ad</vt:lpstr>
      <vt:lpstr>Headline that creates curiosity</vt:lpstr>
      <vt:lpstr>Headline that offers a precise solution</vt:lpstr>
      <vt:lpstr>Headline that provides an incentive to act</vt:lpstr>
      <vt:lpstr>Illustration that gets noticed first in ad</vt:lpstr>
      <vt:lpstr>Illustration that conveys the message of the ad</vt:lpstr>
      <vt:lpstr>Illustration that does NOT convey the message of the ad</vt:lpstr>
      <vt:lpstr>Appealing Layout</vt:lpstr>
      <vt:lpstr>Unappealing layout</vt:lpstr>
      <vt:lpstr>Good balance of white space</vt:lpstr>
      <vt:lpstr>Copy that intimidates</vt:lpstr>
      <vt:lpstr>Copy that indicates qualification is needed</vt:lpstr>
      <vt:lpstr>Copy that offers a guarantee</vt:lpstr>
      <vt:lpstr>Copy that has repetition of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3.03 Parts of a Print Ad</dc:title>
  <dc:creator>brice</dc:creator>
  <cp:lastModifiedBy>Cassidy Brauns</cp:lastModifiedBy>
  <cp:revision>1</cp:revision>
  <dcterms:created xsi:type="dcterms:W3CDTF">2012-10-17T13:43:34Z</dcterms:created>
  <dcterms:modified xsi:type="dcterms:W3CDTF">2013-01-28T18:59:33Z</dcterms:modified>
</cp:coreProperties>
</file>