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3" r:id="rId5"/>
    <p:sldId id="264" r:id="rId6"/>
    <p:sldId id="259" r:id="rId7"/>
    <p:sldId id="266" r:id="rId8"/>
    <p:sldId id="267" r:id="rId9"/>
    <p:sldId id="265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23A43-CC73-451A-83D2-E64EA5B76BE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513FE-7DC3-498C-9302-1A3D543B5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watches are at 10:10, it looks the cleanest and most symmetrical, shows the brand name, or logo, which is usually just below the center of the face. Plus there is a natural line of symmetry which is aesthetically pleasing for the buyer, the clock appears to be smiling, and the ‘V’ shape stands for victory.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513FE-7DC3-498C-9302-1A3D543B5A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5D28-612E-419B-BB08-1544B5240A40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081-6D3E-48AB-AB85-D61EE7CD5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zinearticles.com/?Creating-the-Perfect-Advertising-Headline&amp;id=5446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Components of Advertising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Illustrations to Focus Attention</a:t>
            </a:r>
            <a:endParaRPr lang="en-US" dirty="0"/>
          </a:p>
        </p:txBody>
      </p:sp>
      <p:pic>
        <p:nvPicPr>
          <p:cNvPr id="3074" name="Picture 2" descr="http://makeushot.com/wp-content/uploads/watch_a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19200"/>
            <a:ext cx="4124960" cy="5334000"/>
          </a:xfrm>
          <a:prstGeom prst="rect">
            <a:avLst/>
          </a:prstGeom>
          <a:noFill/>
        </p:spPr>
      </p:pic>
      <p:pic>
        <p:nvPicPr>
          <p:cNvPr id="3078" name="Picture 6" descr="http://img12.imageshack.us/img12/1828/0609201100104296477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219200"/>
            <a:ext cx="4191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an </a:t>
            </a:r>
            <a:r>
              <a:rPr lang="en-US" dirty="0" err="1" smtClean="0"/>
              <a:t>Advertisment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http://ezinearticles.com/?</a:t>
            </a:r>
            <a:r>
              <a:rPr lang="en-US" dirty="0" smtClean="0">
                <a:hlinkClick r:id="rId2"/>
              </a:rPr>
              <a:t>Creating-the-Perfect-Advertising-Headline&amp;id=544676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Headline – Most important element of an ad</a:t>
            </a:r>
          </a:p>
          <a:p>
            <a:pPr lvl="1"/>
            <a:r>
              <a:rPr lang="en-US" dirty="0" smtClean="0"/>
              <a:t>Purpose: Get attention, Select an audience, and Deliver a complete message</a:t>
            </a:r>
          </a:p>
          <a:p>
            <a:r>
              <a:rPr lang="en-US" dirty="0" smtClean="0"/>
              <a:t>Illustration – Image within an </a:t>
            </a:r>
            <a:r>
              <a:rPr lang="en-US" dirty="0" smtClean="0"/>
              <a:t>advertisement</a:t>
            </a:r>
            <a:endParaRPr lang="en-US" dirty="0" smtClean="0"/>
          </a:p>
          <a:p>
            <a:pPr lvl="1"/>
            <a:r>
              <a:rPr lang="en-US" dirty="0" smtClean="0"/>
              <a:t>Purpose: Convey a message, educate, attract attention</a:t>
            </a:r>
          </a:p>
          <a:p>
            <a:r>
              <a:rPr lang="en-US" dirty="0" smtClean="0"/>
              <a:t>Identification – Identify an item and relate it to a personal experience or a business</a:t>
            </a:r>
          </a:p>
          <a:p>
            <a:pPr lvl="1"/>
            <a:r>
              <a:rPr lang="en-US" dirty="0" smtClean="0"/>
              <a:t>Purpose: Make connections with a product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"Are you guilty of these 7 common dating Sins?" (Creates Curiosity)</a:t>
            </a:r>
          </a:p>
          <a:p>
            <a:r>
              <a:rPr lang="en-US" dirty="0" smtClean="0"/>
              <a:t>"How to get your cooking bragged about“ </a:t>
            </a:r>
            <a:r>
              <a:rPr lang="en-US" smtClean="0"/>
              <a:t>(Curiosity)</a:t>
            </a:r>
            <a:endParaRPr lang="en-US" dirty="0" smtClean="0"/>
          </a:p>
          <a:p>
            <a:r>
              <a:rPr lang="en-US" dirty="0" smtClean="0"/>
              <a:t>Quick Relief for Tired Eyes“ (Precise Solution)</a:t>
            </a:r>
          </a:p>
          <a:p>
            <a:r>
              <a:rPr lang="en-US" dirty="0" smtClean="0"/>
              <a:t>How to save over 15% on auto insurance before Nov 20th“ (Incentive to Act)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28600"/>
            <a:ext cx="3276600" cy="6248400"/>
          </a:xfrm>
        </p:spPr>
        <p:txBody>
          <a:bodyPr/>
          <a:lstStyle/>
          <a:p>
            <a:r>
              <a:rPr lang="en-US" dirty="0" smtClean="0"/>
              <a:t>Identify the advertising elements we just talked about:</a:t>
            </a:r>
          </a:p>
          <a:p>
            <a:r>
              <a:rPr lang="en-US" dirty="0" smtClean="0"/>
              <a:t>Headline</a:t>
            </a:r>
          </a:p>
          <a:p>
            <a:r>
              <a:rPr lang="en-US" dirty="0" smtClean="0"/>
              <a:t>Illustration</a:t>
            </a:r>
          </a:p>
          <a:p>
            <a:r>
              <a:rPr lang="en-US" dirty="0" smtClean="0"/>
              <a:t>Identification </a:t>
            </a:r>
          </a:p>
        </p:txBody>
      </p:sp>
      <p:pic>
        <p:nvPicPr>
          <p:cNvPr id="1026" name="Picture 2" descr="http://i346.photobucket.com/albums/p411/qutep/unique%20advertising/COOL%20ADVERTISING%20N%20SIGN/allyoucane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5257800" cy="6452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346.photobucket.com/albums/p411/qutep/unique%20advertising/bus%20advertising/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5388728" cy="58674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38800" y="457200"/>
            <a:ext cx="3276600" cy="6248400"/>
          </a:xfrm>
        </p:spPr>
        <p:txBody>
          <a:bodyPr/>
          <a:lstStyle/>
          <a:p>
            <a:r>
              <a:rPr lang="en-US" dirty="0" smtClean="0"/>
              <a:t>Identify the advertising elements we just talked about:</a:t>
            </a:r>
          </a:p>
          <a:p>
            <a:r>
              <a:rPr lang="en-US" dirty="0" smtClean="0"/>
              <a:t>Headline</a:t>
            </a:r>
          </a:p>
          <a:p>
            <a:r>
              <a:rPr lang="en-US" dirty="0" smtClean="0"/>
              <a:t>Illustration</a:t>
            </a:r>
          </a:p>
          <a:p>
            <a:r>
              <a:rPr lang="en-US" dirty="0" smtClean="0"/>
              <a:t>Identification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638308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Copy – Text of an advertisement that delivers the sales message</a:t>
            </a:r>
          </a:p>
          <a:p>
            <a:pPr lvl="1"/>
            <a:r>
              <a:rPr lang="en-US" dirty="0" smtClean="0"/>
              <a:t>Purpose: Catch and hold attention, encourage action, point out product features or uses</a:t>
            </a:r>
          </a:p>
          <a:p>
            <a:r>
              <a:rPr lang="en-US" dirty="0" smtClean="0"/>
              <a:t>Layout – Design of size, color scheme, graphics, object and text placement to send intended message to the target audience</a:t>
            </a:r>
          </a:p>
          <a:p>
            <a:pPr lvl="1"/>
            <a:r>
              <a:rPr lang="en-US" dirty="0" smtClean="0"/>
              <a:t>Purpose: Organize information in a logical order</a:t>
            </a:r>
          </a:p>
          <a:p>
            <a:r>
              <a:rPr lang="en-US" dirty="0" smtClean="0"/>
              <a:t>White space – Areas between type and images in a magazine ad or web page, etc., that is blank</a:t>
            </a:r>
          </a:p>
          <a:p>
            <a:pPr lvl="1"/>
            <a:r>
              <a:rPr lang="en-US" dirty="0" smtClean="0"/>
              <a:t>Purpose: Attracts attention FIRST, Balances design and helps rest your eyes,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mediadesignschool.com/images/uploads/wp-content/uploads/2009/11/MDS-AdvertisingBlog-Young-Guns-Winners-Graeme-and-Paulin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458200" cy="651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Intimidate</a:t>
            </a:r>
          </a:p>
          <a:p>
            <a:pPr lvl="1"/>
            <a:r>
              <a:rPr lang="en-US" dirty="0" smtClean="0"/>
              <a:t>limited quantities are available</a:t>
            </a:r>
          </a:p>
          <a:p>
            <a:r>
              <a:rPr lang="en-US" b="1" dirty="0" smtClean="0"/>
              <a:t>Qualification Needed</a:t>
            </a:r>
            <a:endParaRPr lang="en-US" dirty="0" smtClean="0"/>
          </a:p>
          <a:p>
            <a:pPr lvl="1"/>
            <a:r>
              <a:rPr lang="en-US" dirty="0" smtClean="0"/>
              <a:t>Only a select few will qualify</a:t>
            </a:r>
          </a:p>
          <a:p>
            <a:r>
              <a:rPr lang="en-US" b="1" dirty="0" smtClean="0"/>
              <a:t>Guarantees</a:t>
            </a:r>
          </a:p>
          <a:p>
            <a:pPr lvl="1"/>
            <a:r>
              <a:rPr lang="en-US" dirty="0" smtClean="0"/>
              <a:t>Money back guarantee if your not satisfied</a:t>
            </a:r>
          </a:p>
          <a:p>
            <a:r>
              <a:rPr lang="en-US" b="1" dirty="0" smtClean="0"/>
              <a:t>Repetition</a:t>
            </a:r>
          </a:p>
          <a:p>
            <a:pPr lvl="1"/>
            <a:r>
              <a:rPr lang="en-US" dirty="0" smtClean="0"/>
              <a:t>Relieve back pain forever” and then later say “Eliminate back pain permanently”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Layout Examples</a:t>
            </a:r>
            <a:endParaRPr lang="en-US" dirty="0"/>
          </a:p>
        </p:txBody>
      </p:sp>
      <p:pic>
        <p:nvPicPr>
          <p:cNvPr id="22530" name="Picture 2" descr="Advertising Layout Samp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29080"/>
            <a:ext cx="6629400" cy="552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357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3.03</vt:lpstr>
      <vt:lpstr>Terms and Purpose</vt:lpstr>
      <vt:lpstr>Headline Examples</vt:lpstr>
      <vt:lpstr>Slide 4</vt:lpstr>
      <vt:lpstr>Slide 5</vt:lpstr>
      <vt:lpstr>Terms and Purpose</vt:lpstr>
      <vt:lpstr>Slide 7</vt:lpstr>
      <vt:lpstr>Copy Techniques</vt:lpstr>
      <vt:lpstr>Layout Examples</vt:lpstr>
      <vt:lpstr>Using Illustrations to Focus Attention</vt:lpstr>
      <vt:lpstr>Dissecting an Advertisment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3.03</dc:title>
  <dc:creator>Cassidy Brauns</dc:creator>
  <cp:lastModifiedBy>Cassidy Brauns</cp:lastModifiedBy>
  <cp:revision>7</cp:revision>
  <dcterms:created xsi:type="dcterms:W3CDTF">2012-09-14T13:11:11Z</dcterms:created>
  <dcterms:modified xsi:type="dcterms:W3CDTF">2013-01-28T18:58:20Z</dcterms:modified>
</cp:coreProperties>
</file>