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454974-FFCE-4673-8F58-A48125226A8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AAAF04-6418-4104-BF25-3D8132E4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Indicator 4.08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the use of technology in the marketing-information management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6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96112"/>
          </a:xfrm>
        </p:spPr>
        <p:txBody>
          <a:bodyPr/>
          <a:lstStyle/>
          <a:p>
            <a:pPr algn="l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Ways technology impacts MIM</a:t>
            </a:r>
            <a:endParaRPr lang="en-US" dirty="0" smtClean="0"/>
          </a:p>
          <a:p>
            <a:pPr lvl="1"/>
            <a:r>
              <a:rPr lang="en-US" dirty="0" smtClean="0"/>
              <a:t>Makes it easier to collect and store certain information</a:t>
            </a:r>
          </a:p>
          <a:p>
            <a:pPr lvl="1"/>
            <a:r>
              <a:rPr lang="en-US" dirty="0" smtClean="0"/>
              <a:t>Information can be analyzed using specialized software</a:t>
            </a:r>
          </a:p>
          <a:p>
            <a:pPr lvl="1"/>
            <a:r>
              <a:rPr lang="en-US" dirty="0" smtClean="0"/>
              <a:t>Many more details can be tracked</a:t>
            </a:r>
          </a:p>
          <a:p>
            <a:r>
              <a:rPr lang="en-US" dirty="0" smtClean="0"/>
              <a:t>Describe </a:t>
            </a:r>
            <a:r>
              <a:rPr lang="en-US" dirty="0"/>
              <a:t>how the use of the Internet for marketing-information management tracks and monitors customer website activities.</a:t>
            </a:r>
          </a:p>
          <a:p>
            <a:pPr lvl="1"/>
            <a:r>
              <a:rPr lang="en-US" dirty="0" smtClean="0"/>
              <a:t>Use of “cookies”</a:t>
            </a:r>
          </a:p>
          <a:p>
            <a:pPr lvl="1"/>
            <a:r>
              <a:rPr lang="en-US" dirty="0" smtClean="0"/>
              <a:t>Accurate count of hits to a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5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 how customer-to-business communications on the Internet can be used in marketing-information management (e.g., email reminders, popup notices, online focus groups, etc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Computers track details well and software can provide reminders to customers</a:t>
            </a:r>
          </a:p>
          <a:p>
            <a:pPr lvl="1"/>
            <a:r>
              <a:rPr lang="en-US" dirty="0" smtClean="0"/>
              <a:t>Customers can choose to go to company websites and/or join online groups and submit their opinions and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0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 how the Internet provides services for conducting research (e.g., search engines, tools for online surveys, database access, blogs, etc.)</a:t>
            </a:r>
          </a:p>
          <a:p>
            <a:pPr lvl="1"/>
            <a:r>
              <a:rPr lang="en-US" dirty="0" smtClean="0"/>
              <a:t>There are many sources of information available on the Internet</a:t>
            </a:r>
          </a:p>
          <a:p>
            <a:pPr lvl="2"/>
            <a:r>
              <a:rPr lang="en-US" dirty="0" smtClean="0"/>
              <a:t>General and specialized libraries</a:t>
            </a:r>
          </a:p>
          <a:p>
            <a:pPr lvl="2"/>
            <a:r>
              <a:rPr lang="en-US" dirty="0" smtClean="0"/>
              <a:t>Search engines for finding specific sites or information</a:t>
            </a:r>
          </a:p>
          <a:p>
            <a:pPr lvl="2"/>
            <a:r>
              <a:rPr lang="en-US" dirty="0" smtClean="0"/>
              <a:t>Paid services that assist with locating research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3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 marketers’ use of virtual realties and simulations in marketing-information management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Marketers use games and online simulations to engage the customer and glean preference information</a:t>
            </a:r>
          </a:p>
          <a:p>
            <a:pPr lvl="1"/>
            <a:r>
              <a:rPr lang="en-US" dirty="0" smtClean="0"/>
              <a:t>Customers can make choices based on preset simulations and the information can be recorded to help the company better understand the mind of the consumer.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24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Describe how the use of Global Positioning Systems (GPS) can facilitate marketing-information management.</a:t>
            </a:r>
          </a:p>
          <a:p>
            <a:pPr lvl="1"/>
            <a:r>
              <a:rPr lang="en-US" dirty="0" smtClean="0"/>
              <a:t>Because customers aren’t always stationary and some move from one area of the state or country to another, GPS helps companies understand who is making the buying decisions </a:t>
            </a:r>
          </a:p>
          <a:p>
            <a:r>
              <a:rPr lang="en-US" dirty="0" smtClean="0"/>
              <a:t>Explain the use of data analysis software in marketing-information management.</a:t>
            </a:r>
          </a:p>
          <a:p>
            <a:pPr lvl="1"/>
            <a:r>
              <a:rPr lang="en-US" dirty="0" smtClean="0"/>
              <a:t>Specialized software allows data to be analyzed properly</a:t>
            </a:r>
          </a:p>
          <a:p>
            <a:pPr lvl="1"/>
            <a:r>
              <a:rPr lang="en-US" dirty="0" smtClean="0"/>
              <a:t>Can be set up to give the information in a specified 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7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Define the following terms: </a:t>
            </a:r>
            <a:endParaRPr lang="en-US" dirty="0" smtClean="0"/>
          </a:p>
          <a:p>
            <a:r>
              <a:rPr lang="en-US" dirty="0" smtClean="0"/>
              <a:t>Self-Regulation – The company or industry enforces its own rules for interacting with its customers</a:t>
            </a:r>
          </a:p>
          <a:p>
            <a:pPr lvl="1"/>
            <a:r>
              <a:rPr lang="en-US" dirty="0" smtClean="0"/>
              <a:t>There aren’t any specific laws or government regulations concerning that company’s or industry’s products</a:t>
            </a:r>
          </a:p>
          <a:p>
            <a:r>
              <a:rPr lang="en-US" b="1" dirty="0" smtClean="0"/>
              <a:t>SUGGING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elling </a:t>
            </a:r>
            <a:r>
              <a:rPr lang="en-US" b="1" dirty="0"/>
              <a:t>U</a:t>
            </a:r>
            <a:r>
              <a:rPr lang="en-US" dirty="0" smtClean="0"/>
              <a:t>nder the </a:t>
            </a:r>
            <a:r>
              <a:rPr lang="en-US" b="1" dirty="0"/>
              <a:t>G</a:t>
            </a:r>
            <a:r>
              <a:rPr lang="en-US" dirty="0" smtClean="0"/>
              <a:t>uise of a survey (research</a:t>
            </a:r>
            <a:r>
              <a:rPr lang="en-US" dirty="0"/>
              <a:t>) </a:t>
            </a:r>
            <a:r>
              <a:rPr lang="en-US" dirty="0" smtClean="0"/>
              <a:t>- a </a:t>
            </a:r>
            <a:r>
              <a:rPr lang="en-US" dirty="0"/>
              <a:t>product marketer falsely pretends to be a market researcher conducting a survey, when in reality they are simply trying to sell the product in question</a:t>
            </a:r>
            <a:endParaRPr lang="en-US" dirty="0" smtClean="0"/>
          </a:p>
          <a:p>
            <a:r>
              <a:rPr lang="en-US" b="1" dirty="0" smtClean="0"/>
              <a:t>FRUGGING</a:t>
            </a:r>
          </a:p>
          <a:p>
            <a:pPr lvl="1"/>
            <a:r>
              <a:rPr lang="en-US" b="1" dirty="0" smtClean="0"/>
              <a:t>F</a:t>
            </a:r>
            <a:r>
              <a:rPr lang="en-US" dirty="0" smtClean="0"/>
              <a:t>undraising </a:t>
            </a:r>
            <a:r>
              <a:rPr lang="en-US" b="1" dirty="0" smtClean="0"/>
              <a:t>U</a:t>
            </a:r>
            <a:r>
              <a:rPr lang="en-US" dirty="0" smtClean="0"/>
              <a:t>nder the </a:t>
            </a:r>
            <a:r>
              <a:rPr lang="en-US" b="1" dirty="0" smtClean="0"/>
              <a:t>G</a:t>
            </a:r>
            <a:r>
              <a:rPr lang="en-US" dirty="0" smtClean="0"/>
              <a:t>uise of a survey </a:t>
            </a:r>
            <a:r>
              <a:rPr lang="en-US" dirty="0"/>
              <a:t>- a product marketer falsely purports to be a market researcher conducting a statistical survey, when in reality the "researcher" is attempting to solicit a donation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1202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428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Performance Indicator 4.08</vt:lpstr>
      <vt:lpstr>Technology</vt:lpstr>
      <vt:lpstr>Technology</vt:lpstr>
      <vt:lpstr>Technology</vt:lpstr>
      <vt:lpstr>Technology</vt:lpstr>
      <vt:lpstr>Technology</vt:lpstr>
      <vt:lpstr>Vocabulary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cassidyt.brauns</cp:lastModifiedBy>
  <cp:revision>4</cp:revision>
  <dcterms:created xsi:type="dcterms:W3CDTF">2012-10-17T01:37:04Z</dcterms:created>
  <dcterms:modified xsi:type="dcterms:W3CDTF">2013-04-29T11:48:30Z</dcterms:modified>
</cp:coreProperties>
</file>