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0" r:id="rId3"/>
    <p:sldId id="258" r:id="rId4"/>
    <p:sldId id="259" r:id="rId5"/>
    <p:sldId id="260" r:id="rId6"/>
    <p:sldId id="261" r:id="rId7"/>
    <p:sldId id="263" r:id="rId8"/>
    <p:sldId id="279" r:id="rId9"/>
    <p:sldId id="281" r:id="rId10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795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401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599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728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075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122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688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2545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623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093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67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9A11-62B8-4D9A-AB7A-4DF58E65BC40}" type="datetimeFigureOut">
              <a:rPr lang="en-US" smtClean="0"/>
              <a:pPr/>
              <a:t>11/1/2012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86514-81EA-4E10-A18F-0EAE90F55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9729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1.09</a:t>
            </a:r>
            <a:endParaRPr lang="en-US" sz="40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1295400"/>
          </a:xfrm>
        </p:spPr>
        <p:txBody>
          <a:bodyPr>
            <a:normAutofit lnSpcReduction="10000"/>
          </a:bodyPr>
          <a:lstStyle/>
          <a:p>
            <a:pPr marL="571500" indent="-571500" algn="ctr">
              <a:buNone/>
            </a:pPr>
            <a:r>
              <a:rPr lang="en-US" sz="4000" b="1" dirty="0" smtClean="0"/>
              <a:t>Process the sale to complete the exchange</a:t>
            </a:r>
          </a:p>
          <a:p>
            <a:pPr marL="571500" indent="-571500" algn="l">
              <a:buNone/>
            </a:pP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149" y="3903753"/>
            <a:ext cx="174307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000"/>
            <a:ext cx="2028825" cy="198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057400" cy="205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80060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79199"/>
            <a:ext cx="20859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137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Process telephone orders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TELEPHONE ORDERS </a:t>
            </a:r>
            <a:r>
              <a:rPr lang="en-US" sz="3600" b="1" dirty="0" smtClean="0"/>
              <a:t>IN SELLING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Increase </a:t>
            </a:r>
            <a:r>
              <a:rPr lang="en-US" sz="2800" dirty="0" smtClean="0">
                <a:solidFill>
                  <a:srgbClr val="FF0000"/>
                </a:solidFill>
              </a:rPr>
              <a:t>revenues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Give your phone customers </a:t>
            </a:r>
            <a:r>
              <a:rPr lang="en-US" sz="2800" dirty="0" smtClean="0">
                <a:solidFill>
                  <a:srgbClr val="FF0000"/>
                </a:solidFill>
              </a:rPr>
              <a:t>instant gratification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Reach more markets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International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Remote (Not able to come to a physical store)</a:t>
            </a:r>
          </a:p>
        </p:txBody>
      </p:sp>
    </p:spTree>
    <p:extLst>
      <p:ext uri="{BB962C8B-B14F-4D97-AF65-F5344CB8AC3E}">
        <p14:creationId xmlns="" xmlns:p14="http://schemas.microsoft.com/office/powerpoint/2010/main" val="3302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Importance of Speaking 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SLOWLY </a:t>
            </a:r>
            <a:r>
              <a:rPr lang="en-US" sz="4000" b="1" dirty="0" smtClean="0"/>
              <a:t>and </a:t>
            </a:r>
            <a:r>
              <a:rPr lang="en-US" sz="4000" b="1" dirty="0" smtClean="0">
                <a:solidFill>
                  <a:srgbClr val="FF0000"/>
                </a:solidFill>
              </a:rPr>
              <a:t>CLEARLY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Company will </a:t>
            </a:r>
            <a:r>
              <a:rPr lang="en-US" sz="2800" b="1" dirty="0" smtClean="0">
                <a:solidFill>
                  <a:srgbClr val="FF0000"/>
                </a:solidFill>
              </a:rPr>
              <a:t>LOSE CUSTOMERS </a:t>
            </a:r>
            <a:r>
              <a:rPr lang="en-US" sz="2800" dirty="0" smtClean="0"/>
              <a:t>if: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Customers cannot understand the telephone salesperson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Employees make regular mistakes </a:t>
            </a:r>
            <a:r>
              <a:rPr lang="en-US" sz="2400" dirty="0" smtClean="0"/>
              <a:t>when taking orders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Match the customers pace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Do not talk too fast or slow</a:t>
            </a:r>
          </a:p>
        </p:txBody>
      </p:sp>
    </p:spTree>
    <p:extLst>
      <p:ext uri="{BB962C8B-B14F-4D97-AF65-F5344CB8AC3E}">
        <p14:creationId xmlns="" xmlns:p14="http://schemas.microsoft.com/office/powerpoint/2010/main" val="33384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Importance of </a:t>
            </a:r>
            <a:r>
              <a:rPr lang="en-US" sz="4000" b="1" dirty="0" smtClean="0">
                <a:solidFill>
                  <a:srgbClr val="FF0000"/>
                </a:solidFill>
              </a:rPr>
              <a:t>ACCURACY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Customer Satisfaction</a:t>
            </a:r>
          </a:p>
          <a:p>
            <a:pPr lvl="1"/>
            <a:r>
              <a:rPr lang="en-US" sz="2400" dirty="0" smtClean="0"/>
              <a:t>If you have </a:t>
            </a:r>
            <a:r>
              <a:rPr lang="en-US" sz="2400" dirty="0" smtClean="0">
                <a:solidFill>
                  <a:srgbClr val="FF0000"/>
                </a:solidFill>
              </a:rPr>
              <a:t>too many mistakes you will </a:t>
            </a:r>
            <a:r>
              <a:rPr lang="en-US" sz="2400" b="1" dirty="0" smtClean="0">
                <a:solidFill>
                  <a:srgbClr val="FF0000"/>
                </a:solidFill>
              </a:rPr>
              <a:t>LOSE BUSINESS </a:t>
            </a:r>
            <a:r>
              <a:rPr lang="en-US" sz="2400" dirty="0" smtClean="0"/>
              <a:t>to your competitors</a:t>
            </a:r>
          </a:p>
          <a:p>
            <a:pPr lvl="1"/>
            <a:r>
              <a:rPr lang="en-US" sz="2400" dirty="0" smtClean="0"/>
              <a:t>When a telephone customer's order </a:t>
            </a:r>
            <a:r>
              <a:rPr lang="en-US" sz="2400" dirty="0" smtClean="0">
                <a:solidFill>
                  <a:srgbClr val="FF0000"/>
                </a:solidFill>
              </a:rPr>
              <a:t>includes detailed information </a:t>
            </a:r>
            <a:r>
              <a:rPr lang="en-US" sz="2400" b="1" u="sng" dirty="0" smtClean="0">
                <a:solidFill>
                  <a:srgbClr val="FF0000"/>
                </a:solidFill>
              </a:rPr>
              <a:t>NEED TO WRITE IT DOWN</a:t>
            </a:r>
            <a:endParaRPr lang="en-US" sz="2400" b="1" u="sng" dirty="0" smtClean="0"/>
          </a:p>
          <a:p>
            <a:pPr>
              <a:buNone/>
            </a:pPr>
            <a:r>
              <a:rPr lang="en-US" b="1" dirty="0" smtClean="0"/>
              <a:t>Returns based on incorrect information</a:t>
            </a:r>
          </a:p>
          <a:p>
            <a:pPr lvl="1"/>
            <a:r>
              <a:rPr lang="en-US" dirty="0" smtClean="0"/>
              <a:t>	</a:t>
            </a:r>
            <a:r>
              <a:rPr lang="en-US" sz="2400" dirty="0" smtClean="0"/>
              <a:t>Customers send back incorrectly ordered products</a:t>
            </a:r>
            <a:endParaRPr lang="en-US" sz="3200" dirty="0" smtClean="0"/>
          </a:p>
          <a:p>
            <a:pPr>
              <a:buNone/>
            </a:pPr>
            <a:r>
              <a:rPr lang="en-US" b="1" dirty="0" smtClean="0"/>
              <a:t>Expense costs of Returns, Shipping, etc.</a:t>
            </a:r>
          </a:p>
          <a:p>
            <a:pPr marL="342900" lvl="1" indent="-342900" algn="ctr">
              <a:buNone/>
            </a:pPr>
            <a:endParaRPr lang="en-US" sz="3200" dirty="0" smtClean="0"/>
          </a:p>
          <a:p>
            <a:pPr marL="342900" lvl="1" indent="-342900" algn="ctr">
              <a:buNone/>
            </a:pPr>
            <a:r>
              <a:rPr lang="en-US" sz="3200" b="1" dirty="0" smtClean="0"/>
              <a:t>ALWAYS CONFIRM you have correct information by </a:t>
            </a:r>
            <a:r>
              <a:rPr lang="en-US" sz="3200" b="1" dirty="0" smtClean="0">
                <a:solidFill>
                  <a:srgbClr val="FF0000"/>
                </a:solidFill>
              </a:rPr>
              <a:t>REPEATING it BACK </a:t>
            </a:r>
          </a:p>
          <a:p>
            <a:pPr marL="342900" lvl="1" indent="-342900" algn="ctr">
              <a:buNone/>
            </a:pPr>
            <a:r>
              <a:rPr lang="en-US" sz="3200" b="1" dirty="0" smtClean="0"/>
              <a:t>to the customer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dirty="0" smtClean="0"/>
          </a:p>
          <a:p>
            <a:endParaRPr lang="en-US" sz="2800" dirty="0"/>
          </a:p>
        </p:txBody>
      </p:sp>
      <p:sp>
        <p:nvSpPr>
          <p:cNvPr id="4" name="Up Arrow 3"/>
          <p:cNvSpPr/>
          <p:nvPr/>
        </p:nvSpPr>
        <p:spPr>
          <a:xfrm>
            <a:off x="533400" y="1524000"/>
            <a:ext cx="2286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33400" y="32004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33400" y="41148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58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What </a:t>
            </a:r>
            <a:r>
              <a:rPr lang="en-US" sz="3600" b="1" dirty="0" smtClean="0">
                <a:solidFill>
                  <a:srgbClr val="FF0000"/>
                </a:solidFill>
              </a:rPr>
              <a:t>INFORMATION TO OBTAIN </a:t>
            </a:r>
            <a:r>
              <a:rPr lang="en-US" sz="3600" b="1" dirty="0" smtClean="0"/>
              <a:t>during Sells Telephone Order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Customer Contact Information</a:t>
            </a:r>
          </a:p>
          <a:p>
            <a:pPr lvl="1"/>
            <a:r>
              <a:rPr lang="en-US" dirty="0" smtClean="0"/>
              <a:t>Customer name</a:t>
            </a:r>
          </a:p>
          <a:p>
            <a:pPr lvl="1"/>
            <a:r>
              <a:rPr lang="en-US" dirty="0" smtClean="0"/>
              <a:t>Phone Number (in case you get disconnected) </a:t>
            </a:r>
          </a:p>
          <a:p>
            <a:pPr lvl="1"/>
            <a:r>
              <a:rPr lang="en-US" dirty="0" smtClean="0"/>
              <a:t>Mailing Address</a:t>
            </a:r>
          </a:p>
          <a:p>
            <a:pPr lvl="1"/>
            <a:r>
              <a:rPr lang="en-US" dirty="0" smtClean="0"/>
              <a:t>Payment Information (Credit Card Number, etc.)</a:t>
            </a:r>
          </a:p>
          <a:p>
            <a:pPr lvl="1"/>
            <a:r>
              <a:rPr lang="en-US" i="1" dirty="0" smtClean="0"/>
              <a:t>Check the company data base for the customer contact information</a:t>
            </a:r>
          </a:p>
          <a:p>
            <a:r>
              <a:rPr lang="en-US" b="1" dirty="0" smtClean="0"/>
              <a:t>What the Customer wants to Order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REPEAT</a:t>
            </a:r>
            <a:r>
              <a:rPr lang="en-US" dirty="0" smtClean="0"/>
              <a:t> information back to ensure accuracy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245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PROCEDURE </a:t>
            </a:r>
            <a:r>
              <a:rPr lang="en-US" sz="4000" b="1" dirty="0" smtClean="0"/>
              <a:t>for </a:t>
            </a:r>
            <a:br>
              <a:rPr lang="en-US" sz="4000" b="1" dirty="0" smtClean="0"/>
            </a:br>
            <a:r>
              <a:rPr lang="en-US" sz="4000" b="1" dirty="0" smtClean="0"/>
              <a:t>Processing Telephone Order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phone by:</a:t>
            </a:r>
          </a:p>
          <a:p>
            <a:pPr lvl="1"/>
            <a:r>
              <a:rPr lang="en-US" b="1" dirty="0" smtClean="0"/>
              <a:t>Identifying your company</a:t>
            </a:r>
          </a:p>
          <a:p>
            <a:pPr lvl="1"/>
            <a:r>
              <a:rPr lang="en-US" b="1" dirty="0" smtClean="0"/>
              <a:t>Giving your name</a:t>
            </a:r>
          </a:p>
          <a:p>
            <a:pPr lvl="1"/>
            <a:r>
              <a:rPr lang="en-US" b="1" dirty="0" smtClean="0"/>
              <a:t>Offering help</a:t>
            </a:r>
          </a:p>
          <a:p>
            <a:pPr marL="1371600" lvl="2" indent="-514350"/>
            <a:r>
              <a:rPr lang="en-US" i="1" dirty="0" smtClean="0"/>
              <a:t>“Thank you for calling </a:t>
            </a:r>
            <a:r>
              <a:rPr lang="en-US" b="1" i="1" dirty="0" smtClean="0"/>
              <a:t>Sports Inc., Mrs. Byers </a:t>
            </a:r>
            <a:r>
              <a:rPr lang="en-US" i="1" dirty="0" smtClean="0"/>
              <a:t>speaking; </a:t>
            </a:r>
            <a:r>
              <a:rPr lang="en-US" i="1" dirty="0"/>
              <a:t>h</a:t>
            </a:r>
            <a:r>
              <a:rPr lang="en-US" i="1" dirty="0" smtClean="0"/>
              <a:t>ow may </a:t>
            </a:r>
            <a:r>
              <a:rPr lang="en-US" b="1" i="1" dirty="0" smtClean="0"/>
              <a:t>I help you</a:t>
            </a:r>
            <a:r>
              <a:rPr lang="en-US" i="1" dirty="0" smtClean="0"/>
              <a:t>?”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Obtain Customer Information</a:t>
            </a:r>
          </a:p>
          <a:p>
            <a:pPr lvl="1"/>
            <a:r>
              <a:rPr lang="en-US" b="1" dirty="0" smtClean="0"/>
              <a:t>Customer Name, Phone Number </a:t>
            </a:r>
            <a:r>
              <a:rPr lang="en-US" dirty="0" smtClean="0"/>
              <a:t>and </a:t>
            </a:r>
            <a:r>
              <a:rPr lang="en-US" b="1" dirty="0" smtClean="0"/>
              <a:t>Mailing Address</a:t>
            </a:r>
          </a:p>
          <a:p>
            <a:pPr lvl="2"/>
            <a:r>
              <a:rPr lang="en-US" i="1" dirty="0" smtClean="0"/>
              <a:t>Check the company’s database for the name</a:t>
            </a:r>
          </a:p>
        </p:txBody>
      </p:sp>
    </p:spTree>
    <p:extLst>
      <p:ext uri="{BB962C8B-B14F-4D97-AF65-F5344CB8AC3E}">
        <p14:creationId xmlns="" xmlns:p14="http://schemas.microsoft.com/office/powerpoint/2010/main" val="17128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PROCEDURE </a:t>
            </a:r>
            <a:r>
              <a:rPr lang="en-US" sz="4000" b="1" dirty="0" smtClean="0"/>
              <a:t>for </a:t>
            </a:r>
            <a:br>
              <a:rPr lang="en-US" sz="4000" b="1" dirty="0" smtClean="0"/>
            </a:br>
            <a:r>
              <a:rPr lang="en-US" sz="4000" b="1" dirty="0" smtClean="0"/>
              <a:t>Processing Telephone Order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3.  Process the customer’s sales order</a:t>
            </a:r>
          </a:p>
          <a:p>
            <a:pPr lvl="1"/>
            <a:r>
              <a:rPr lang="en-US" b="1" dirty="0" smtClean="0"/>
              <a:t>Ask the customer </a:t>
            </a:r>
            <a:r>
              <a:rPr lang="en-US" dirty="0" smtClean="0"/>
              <a:t>what their wants and needs are</a:t>
            </a:r>
          </a:p>
          <a:p>
            <a:pPr lvl="1"/>
            <a:r>
              <a:rPr lang="en-US" b="1" dirty="0" smtClean="0"/>
              <a:t>Align a product </a:t>
            </a:r>
            <a:r>
              <a:rPr lang="en-US" dirty="0" smtClean="0"/>
              <a:t>with their wants and needs</a:t>
            </a:r>
          </a:p>
          <a:p>
            <a:pPr lvl="1"/>
            <a:r>
              <a:rPr lang="en-US" b="1" dirty="0" smtClean="0"/>
              <a:t>Answer any questions </a:t>
            </a:r>
            <a:r>
              <a:rPr lang="en-US" dirty="0" smtClean="0"/>
              <a:t>about the products</a:t>
            </a:r>
          </a:p>
          <a:p>
            <a:pPr>
              <a:buNone/>
            </a:pPr>
            <a:r>
              <a:rPr lang="en-US" dirty="0" smtClean="0"/>
              <a:t>4.  </a:t>
            </a:r>
            <a:r>
              <a:rPr lang="en-US" b="1" dirty="0" smtClean="0"/>
              <a:t>Obtain customer payment information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 </a:t>
            </a:r>
            <a:r>
              <a:rPr lang="en-US" b="1" dirty="0" smtClean="0">
                <a:solidFill>
                  <a:srgbClr val="FF0000"/>
                </a:solidFill>
              </a:rPr>
              <a:t>REPEAT</a:t>
            </a:r>
            <a:r>
              <a:rPr lang="en-US" dirty="0" smtClean="0"/>
              <a:t> the order back to customer</a:t>
            </a:r>
          </a:p>
          <a:p>
            <a:pPr>
              <a:buNone/>
            </a:pPr>
            <a:r>
              <a:rPr lang="en-US" dirty="0" smtClean="0"/>
              <a:t>6.  </a:t>
            </a:r>
            <a:r>
              <a:rPr lang="en-US" b="1" dirty="0" smtClean="0"/>
              <a:t>Thank </a:t>
            </a:r>
            <a:r>
              <a:rPr lang="en-US" dirty="0" smtClean="0"/>
              <a:t>the customer for their business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676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b="1" dirty="0" smtClean="0"/>
              <a:t>Hand Out 4 Different Scripts</a:t>
            </a:r>
            <a:endParaRPr lang="en-US" sz="4400" dirty="0" smtClean="0"/>
          </a:p>
          <a:p>
            <a:pPr lvl="0"/>
            <a:r>
              <a:rPr lang="en-US" b="1" dirty="0" smtClean="0"/>
              <a:t>Pair Up</a:t>
            </a:r>
            <a:endParaRPr lang="en-US" sz="4400" dirty="0" smtClean="0"/>
          </a:p>
          <a:p>
            <a:pPr lvl="0"/>
            <a:r>
              <a:rPr lang="en-US" b="1" dirty="0" smtClean="0"/>
              <a:t>Each person in the pair must be the </a:t>
            </a:r>
          </a:p>
          <a:p>
            <a:pPr lvl="1"/>
            <a:r>
              <a:rPr lang="en-US" b="1" dirty="0" smtClean="0"/>
              <a:t>customer twice and the </a:t>
            </a:r>
          </a:p>
          <a:p>
            <a:pPr lvl="1"/>
            <a:r>
              <a:rPr lang="en-US" b="1" dirty="0" smtClean="0"/>
              <a:t>telephone seller twice</a:t>
            </a:r>
            <a:endParaRPr lang="en-US" sz="4000" dirty="0" smtClean="0"/>
          </a:p>
          <a:p>
            <a:pPr lvl="0"/>
            <a:r>
              <a:rPr lang="en-US" b="1" dirty="0" smtClean="0"/>
              <a:t>The “Customer” will read the script while the “Telephone Seller” will use the phone order process to respond and write down:</a:t>
            </a:r>
            <a:endParaRPr lang="en-US" sz="4400" dirty="0" smtClean="0"/>
          </a:p>
          <a:p>
            <a:pPr lvl="1"/>
            <a:r>
              <a:rPr lang="en-US" b="1" dirty="0" smtClean="0"/>
              <a:t>Customer Information (Name, Phone Number, Mailing Address)</a:t>
            </a:r>
            <a:endParaRPr lang="en-US" sz="4000" dirty="0" smtClean="0"/>
          </a:p>
          <a:p>
            <a:pPr lvl="1"/>
            <a:r>
              <a:rPr lang="en-US" b="1" dirty="0" smtClean="0"/>
              <a:t>Order Information</a:t>
            </a:r>
            <a:endParaRPr lang="en-US" sz="4000" dirty="0" smtClean="0"/>
          </a:p>
          <a:p>
            <a:pPr lvl="1"/>
            <a:r>
              <a:rPr lang="en-US" b="1" dirty="0" smtClean="0"/>
              <a:t>Payment Information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</TotalTime>
  <Words>335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1.09</vt:lpstr>
      <vt:lpstr>Process telephone orders</vt:lpstr>
      <vt:lpstr>TELEPHONE ORDERS IN SELLING</vt:lpstr>
      <vt:lpstr>Importance of Speaking  SLOWLY and CLEARLY</vt:lpstr>
      <vt:lpstr>Importance of ACCURACY</vt:lpstr>
      <vt:lpstr>What INFORMATION TO OBTAIN during Sells Telephone Order</vt:lpstr>
      <vt:lpstr>PROCEDURE for  Processing Telephone Order</vt:lpstr>
      <vt:lpstr>PROCEDURE for  Processing Telephone Order</vt:lpstr>
      <vt:lpstr>“You Do”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1.09</dc:title>
  <dc:creator>Tiffany Falgione</dc:creator>
  <cp:lastModifiedBy>Cassidy Brauns</cp:lastModifiedBy>
  <cp:revision>34</cp:revision>
  <cp:lastPrinted>2012-08-13T14:39:30Z</cp:lastPrinted>
  <dcterms:created xsi:type="dcterms:W3CDTF">2012-07-24T13:45:33Z</dcterms:created>
  <dcterms:modified xsi:type="dcterms:W3CDTF">2012-11-01T14:01:44Z</dcterms:modified>
</cp:coreProperties>
</file>