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3" r:id="rId6"/>
    <p:sldId id="260" r:id="rId7"/>
    <p:sldId id="264" r:id="rId8"/>
    <p:sldId id="266" r:id="rId9"/>
    <p:sldId id="267" r:id="rId10"/>
    <p:sldId id="275" r:id="rId11"/>
    <p:sldId id="273" r:id="rId12"/>
    <p:sldId id="268" r:id="rId13"/>
    <p:sldId id="269" r:id="rId14"/>
    <p:sldId id="270" r:id="rId15"/>
    <p:sldId id="271" r:id="rId16"/>
    <p:sldId id="276" r:id="rId17"/>
    <p:sldId id="277" r:id="rId18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316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913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454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039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292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104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13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1988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630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96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284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477E-564D-4E70-BE8A-3E4C87E3D56F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B070A-F8DF-4D3E-B14C-32FF36D226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320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c.com/id/48899958/Most_Expensive_NFL_Tickets_2012?slide=2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nbc.com/id/48991522/Most_Expensive_College_Football_Tickets_2012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1.10 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/>
            <a:r>
              <a:rPr lang="en-US" sz="4000" b="1" dirty="0" smtClean="0"/>
              <a:t>Employ </a:t>
            </a:r>
            <a:r>
              <a:rPr lang="en-US" sz="4000" b="1" dirty="0"/>
              <a:t>sales-promotion activities to inform or remind customers of </a:t>
            </a:r>
            <a:r>
              <a:rPr lang="en-US" sz="4000" b="1" dirty="0" smtClean="0"/>
              <a:t>business/product</a:t>
            </a:r>
          </a:p>
          <a:p>
            <a:endParaRPr lang="en-US" sz="4000" b="1" dirty="0" smtClean="0"/>
          </a:p>
          <a:p>
            <a:pPr marL="571500" indent="-571500"/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7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“You Do”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600" b="1" u="sng" dirty="0" smtClean="0"/>
              <a:t>Design a Logo</a:t>
            </a:r>
            <a:endParaRPr lang="en-US" sz="5700" dirty="0" smtClean="0"/>
          </a:p>
          <a:p>
            <a:pPr algn="ctr">
              <a:buNone/>
            </a:pPr>
            <a:r>
              <a:rPr lang="en-US" b="1" dirty="0" smtClean="0"/>
              <a:t>You own the new Major League Baseball Team in Charlotte, NC</a:t>
            </a:r>
            <a:endParaRPr lang="en-US" sz="4400" dirty="0" smtClean="0"/>
          </a:p>
          <a:p>
            <a:pPr lvl="0"/>
            <a:r>
              <a:rPr lang="en-US" b="1" dirty="0" smtClean="0"/>
              <a:t>This is what you need to know to create the new logo:</a:t>
            </a:r>
            <a:endParaRPr lang="en-US" sz="4400" dirty="0" smtClean="0"/>
          </a:p>
          <a:p>
            <a:pPr lvl="1"/>
            <a:r>
              <a:rPr lang="en-US" b="1" dirty="0" smtClean="0"/>
              <a:t>Team Name (You think of one)</a:t>
            </a:r>
            <a:endParaRPr lang="en-US" sz="4000" dirty="0" smtClean="0"/>
          </a:p>
          <a:p>
            <a:pPr lvl="1"/>
            <a:r>
              <a:rPr lang="en-US" b="1" dirty="0" smtClean="0"/>
              <a:t>Team Colors (You come up with them)</a:t>
            </a:r>
            <a:endParaRPr lang="en-US" sz="4000" dirty="0" smtClean="0"/>
          </a:p>
          <a:p>
            <a:r>
              <a:rPr lang="en-US" b="1" dirty="0" smtClean="0"/>
              <a:t>Now, you need to go through the following procedure to create a new logo:</a:t>
            </a:r>
            <a:endParaRPr lang="en-US" sz="4400" dirty="0" smtClean="0"/>
          </a:p>
          <a:p>
            <a:pPr lvl="1"/>
            <a:r>
              <a:rPr lang="en-US" sz="2600" b="1" i="1" u="sng" dirty="0" smtClean="0"/>
              <a:t>(Answer the following on the back of your paper)</a:t>
            </a:r>
            <a:endParaRPr lang="en-US" sz="3400" i="1" u="sng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2900" b="1" dirty="0" smtClean="0"/>
              <a:t>What are the traits that are unique to your company? </a:t>
            </a:r>
            <a:endParaRPr lang="en-US" sz="46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2900" b="1" dirty="0" smtClean="0"/>
              <a:t>What is your team’s personality/ Brand Image? </a:t>
            </a:r>
            <a:endParaRPr lang="en-US" sz="46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2900" b="1" dirty="0" smtClean="0"/>
              <a:t>What does their competitor’s logos look like? (Knights)</a:t>
            </a:r>
            <a:endParaRPr lang="en-US" sz="46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2900" b="1" dirty="0" smtClean="0"/>
              <a:t>Design a logo for the team incorporating the Name AND the team colors (Full Page Logo)</a:t>
            </a:r>
            <a:endParaRPr lang="en-US" sz="4600" dirty="0" smtClean="0"/>
          </a:p>
          <a:p>
            <a:pPr marL="1371600" lvl="2" indent="-514350">
              <a:buFont typeface="+mj-lt"/>
              <a:buAutoNum type="arabicPeriod"/>
            </a:pPr>
            <a:r>
              <a:rPr lang="en-US" sz="2900" b="1" dirty="0" smtClean="0"/>
              <a:t>Identify it as a Combination Logo, Symbolic OR Word Mark Logo</a:t>
            </a:r>
            <a:endParaRPr lang="en-US" sz="4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Design Tickets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572000" cy="2567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INFORMATION TO INCLUDE </a:t>
            </a:r>
            <a:r>
              <a:rPr lang="en-US" sz="4000" b="1" dirty="0" smtClean="0"/>
              <a:t>ON TICKETS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dirty="0"/>
              <a:t>Event or Team Name</a:t>
            </a:r>
          </a:p>
          <a:p>
            <a:r>
              <a:rPr lang="en-US" sz="3300" dirty="0"/>
              <a:t>Date</a:t>
            </a:r>
          </a:p>
          <a:p>
            <a:r>
              <a:rPr lang="en-US" sz="3300" dirty="0"/>
              <a:t>Time</a:t>
            </a:r>
          </a:p>
          <a:p>
            <a:r>
              <a:rPr lang="en-US" sz="3300" dirty="0"/>
              <a:t>Place</a:t>
            </a:r>
          </a:p>
          <a:p>
            <a:r>
              <a:rPr lang="en-US" sz="3300" dirty="0"/>
              <a:t>Cost/price</a:t>
            </a:r>
          </a:p>
          <a:p>
            <a:r>
              <a:rPr lang="en-US" sz="3300" dirty="0"/>
              <a:t>Graphics/logos</a:t>
            </a:r>
          </a:p>
          <a:p>
            <a:r>
              <a:rPr lang="en-US" sz="3300" dirty="0"/>
              <a:t>Promotional Coupons/sponsors</a:t>
            </a:r>
          </a:p>
          <a:p>
            <a:r>
              <a:rPr lang="en-US" sz="3300" dirty="0"/>
              <a:t>Bar codes</a:t>
            </a:r>
          </a:p>
          <a:p>
            <a:r>
              <a:rPr lang="en-US" sz="3300" dirty="0"/>
              <a:t>Seat Identification</a:t>
            </a:r>
          </a:p>
          <a:p>
            <a:r>
              <a:rPr lang="en-US" sz="3300" dirty="0"/>
              <a:t>Restrictions/regulations</a:t>
            </a:r>
          </a:p>
          <a:p>
            <a:endParaRPr lang="en-US" dirty="0"/>
          </a:p>
        </p:txBody>
      </p:sp>
      <p:pic>
        <p:nvPicPr>
          <p:cNvPr id="5121" name="Picture 1" descr="C:\Documents and Settings\amyh.byers\Local Settings\Temporary Internet Files\Content.IE5\G8DBS063\MP9004037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76400"/>
            <a:ext cx="3139440" cy="2511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887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Types</a:t>
            </a:r>
            <a:r>
              <a:rPr lang="en-US" sz="4800" b="1" dirty="0" smtClean="0"/>
              <a:t> of Tickets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E-Ticket </a:t>
            </a:r>
            <a:r>
              <a:rPr lang="en-US" dirty="0" smtClean="0"/>
              <a:t>(Electronic Ticket)</a:t>
            </a:r>
            <a:endParaRPr lang="en-US" dirty="0"/>
          </a:p>
          <a:p>
            <a:pPr lvl="1"/>
            <a:r>
              <a:rPr lang="en-US" dirty="0"/>
              <a:t>Print at </a:t>
            </a:r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Mobile phone scan</a:t>
            </a:r>
            <a:endParaRPr lang="en-US" dirty="0"/>
          </a:p>
          <a:p>
            <a:r>
              <a:rPr lang="en-US" b="1" dirty="0" smtClean="0"/>
              <a:t>Paper/ Hard </a:t>
            </a:r>
            <a:r>
              <a:rPr lang="en-US" b="1" dirty="0"/>
              <a:t>copy</a:t>
            </a:r>
          </a:p>
          <a:p>
            <a:r>
              <a:rPr lang="en-US" b="1" dirty="0" smtClean="0"/>
              <a:t>Season </a:t>
            </a:r>
            <a:r>
              <a:rPr lang="en-US" b="1" dirty="0"/>
              <a:t>Tickets</a:t>
            </a:r>
          </a:p>
          <a:p>
            <a:r>
              <a:rPr lang="en-US" b="1" dirty="0"/>
              <a:t>Multiple </a:t>
            </a:r>
            <a:r>
              <a:rPr lang="en-US" b="1" dirty="0" smtClean="0"/>
              <a:t>Game vs. Single </a:t>
            </a:r>
            <a:r>
              <a:rPr lang="en-US" b="1" dirty="0"/>
              <a:t>Game</a:t>
            </a:r>
          </a:p>
          <a:p>
            <a:r>
              <a:rPr lang="en-US" b="1" dirty="0"/>
              <a:t>Group Tickets</a:t>
            </a:r>
          </a:p>
          <a:p>
            <a:endParaRPr lang="en-US" dirty="0"/>
          </a:p>
        </p:txBody>
      </p:sp>
      <p:pic>
        <p:nvPicPr>
          <p:cNvPr id="4099" name="Picture 3" descr="C:\Documents and Settings\amyh.byers\Local Settings\Temporary Internet Files\Content.IE5\QP7WFRML\MC90004875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4609" y="1752600"/>
            <a:ext cx="3299391" cy="3352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7477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PURPOSE</a:t>
            </a:r>
            <a:r>
              <a:rPr lang="en-US" sz="4800" b="1" dirty="0" smtClean="0"/>
              <a:t> OF TICKETS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sz="2800" b="1" dirty="0"/>
              <a:t>Count attendees/reservations</a:t>
            </a:r>
          </a:p>
          <a:p>
            <a:r>
              <a:rPr lang="en-US" sz="2800" b="1" dirty="0"/>
              <a:t>Minimize </a:t>
            </a:r>
            <a:r>
              <a:rPr lang="en-US" sz="2800" b="1" dirty="0" smtClean="0"/>
              <a:t>confusion</a:t>
            </a:r>
            <a:endParaRPr lang="en-US" sz="2800" b="1" dirty="0"/>
          </a:p>
          <a:p>
            <a:r>
              <a:rPr lang="en-US" sz="2800" b="1" dirty="0"/>
              <a:t>Collect fees and data</a:t>
            </a:r>
          </a:p>
          <a:p>
            <a:r>
              <a:rPr lang="en-US" sz="2800" b="1" dirty="0"/>
              <a:t>Souvenir</a:t>
            </a:r>
          </a:p>
          <a:p>
            <a:r>
              <a:rPr lang="en-US" sz="2800" b="1" dirty="0"/>
              <a:t>Advertising/revenue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196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7400"/>
            <a:ext cx="367797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308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PROCEDURES </a:t>
            </a:r>
            <a:r>
              <a:rPr lang="en-US" b="1" dirty="0" smtClean="0"/>
              <a:t>FOR </a:t>
            </a:r>
            <a:br>
              <a:rPr lang="en-US" b="1" dirty="0" smtClean="0"/>
            </a:br>
            <a:r>
              <a:rPr lang="en-US" b="1" dirty="0" smtClean="0"/>
              <a:t>DESIGNING TICKETS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 the </a:t>
            </a:r>
            <a:r>
              <a:rPr lang="en-US" sz="2800" b="1" dirty="0" smtClean="0">
                <a:solidFill>
                  <a:srgbClr val="FF0000"/>
                </a:solidFill>
              </a:rPr>
              <a:t>Ticket Template </a:t>
            </a:r>
            <a:r>
              <a:rPr lang="en-US" sz="2800" b="1" dirty="0" smtClean="0"/>
              <a:t>using THEME</a:t>
            </a:r>
          </a:p>
          <a:p>
            <a:r>
              <a:rPr lang="en-US" sz="2800" dirty="0" smtClean="0"/>
              <a:t>Choose font type, size and color</a:t>
            </a:r>
          </a:p>
          <a:p>
            <a:r>
              <a:rPr lang="en-US" sz="2800" dirty="0" smtClean="0"/>
              <a:t>Utilize both sides</a:t>
            </a:r>
          </a:p>
          <a:p>
            <a:r>
              <a:rPr lang="en-US" sz="2800" dirty="0" smtClean="0"/>
              <a:t>Choose what event information to include and where</a:t>
            </a:r>
          </a:p>
          <a:p>
            <a:r>
              <a:rPr lang="en-US" sz="2800" dirty="0" smtClean="0"/>
              <a:t>Purchase ticket paper for printing</a:t>
            </a:r>
          </a:p>
          <a:p>
            <a:r>
              <a:rPr lang="en-US" sz="2800" dirty="0" smtClean="0"/>
              <a:t>Include advertisements</a:t>
            </a:r>
          </a:p>
          <a:p>
            <a:r>
              <a:rPr lang="en-US" sz="2800" dirty="0" smtClean="0"/>
              <a:t>Embed a special watermarks to discourage counterfeiting activities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1933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 Do”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Identify parts of this ticket</a:t>
            </a:r>
            <a:endParaRPr lang="en-US" dirty="0"/>
          </a:p>
        </p:txBody>
      </p:sp>
      <p:pic>
        <p:nvPicPr>
          <p:cNvPr id="28674" name="Picture 2" descr="http://www.hipstertravelguide.com/wp-content/uploads/2010/01/SuperBowlTickets.jpg"/>
          <p:cNvPicPr>
            <a:picLocks noChangeAspect="1" noChangeArrowheads="1"/>
          </p:cNvPicPr>
          <p:nvPr/>
        </p:nvPicPr>
        <p:blipFill>
          <a:blip r:embed="rId2"/>
          <a:srcRect r="51059"/>
          <a:stretch>
            <a:fillRect/>
          </a:stretch>
        </p:blipFill>
        <p:spPr bwMode="auto">
          <a:xfrm rot="19753600">
            <a:off x="1578608" y="270304"/>
            <a:ext cx="1981200" cy="5524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33400" y="59436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http://www.cnbc.com/id/48899958/Most_Expensive_NFL_Tickets_2012?slide=2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6211669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www.cnbc.com/id/48991522/Most_Expensive_College_Football_Tickets_2012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Your Group will create a Ticket for one of the following:</a:t>
            </a:r>
          </a:p>
          <a:p>
            <a:pPr lvl="1"/>
            <a:r>
              <a:rPr lang="en-US" dirty="0" smtClean="0"/>
              <a:t>Super Bowl</a:t>
            </a:r>
          </a:p>
          <a:p>
            <a:pPr lvl="1"/>
            <a:r>
              <a:rPr lang="en-US" dirty="0" smtClean="0"/>
              <a:t>Concert (You pick the band)</a:t>
            </a:r>
          </a:p>
          <a:p>
            <a:pPr lvl="1"/>
            <a:r>
              <a:rPr lang="en-US" dirty="0" smtClean="0"/>
              <a:t>Mallard Creek Sporting Event</a:t>
            </a:r>
          </a:p>
          <a:p>
            <a:pPr lvl="1"/>
            <a:r>
              <a:rPr lang="en-US" dirty="0" smtClean="0"/>
              <a:t>Olympics 2016 in Brazil</a:t>
            </a:r>
          </a:p>
          <a:p>
            <a:r>
              <a:rPr lang="en-US" dirty="0" smtClean="0"/>
              <a:t>Include information from notes to include in slide</a:t>
            </a:r>
          </a:p>
          <a:p>
            <a:r>
              <a:rPr lang="en-US" dirty="0" smtClean="0"/>
              <a:t>This will be a paper/hard copy ticket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Design logo for sport/event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4953000" cy="489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IMPORTANCE </a:t>
            </a:r>
            <a:r>
              <a:rPr lang="en-US" sz="4000" b="1" dirty="0" smtClean="0"/>
              <a:t>OF A LOGO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71411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Visual representation </a:t>
            </a:r>
            <a:r>
              <a:rPr lang="en-US" sz="2800" dirty="0" smtClean="0"/>
              <a:t>of the company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“The Face of the company”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800" dirty="0" smtClean="0"/>
              <a:t>Anchors your brand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Essential</a:t>
            </a:r>
            <a:r>
              <a:rPr lang="en-US" sz="2800" dirty="0" smtClean="0"/>
              <a:t> for overall marketing strategy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baseline="30000" dirty="0" smtClean="0">
                <a:solidFill>
                  <a:srgbClr val="FF0000"/>
                </a:solidFill>
              </a:rPr>
              <a:t>st</a:t>
            </a:r>
            <a:r>
              <a:rPr lang="en-US" sz="2800" dirty="0" smtClean="0">
                <a:solidFill>
                  <a:srgbClr val="FF0000"/>
                </a:solidFill>
              </a:rPr>
              <a:t> thing </a:t>
            </a:r>
            <a:r>
              <a:rPr lang="en-US" sz="2800" dirty="0" smtClean="0"/>
              <a:t>consumers see and remember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33600"/>
            <a:ext cx="204621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14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CONSIDERATIONS FOR CREATING </a:t>
            </a:r>
            <a:r>
              <a:rPr lang="en-US" sz="3600" b="1" dirty="0" smtClean="0"/>
              <a:t>A LOGO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Company’s </a:t>
            </a:r>
            <a:r>
              <a:rPr lang="en-US" sz="2800" dirty="0" smtClean="0">
                <a:solidFill>
                  <a:srgbClr val="FF0000"/>
                </a:solidFill>
              </a:rPr>
              <a:t>Brand Image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What is the message you want to portray?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Example: “</a:t>
            </a:r>
            <a:r>
              <a:rPr lang="en-US" sz="2000" dirty="0" err="1" smtClean="0">
                <a:solidFill>
                  <a:srgbClr val="FF0000"/>
                </a:solidFill>
              </a:rPr>
              <a:t>Techy</a:t>
            </a:r>
            <a:r>
              <a:rPr lang="en-US" sz="2000" dirty="0" smtClean="0">
                <a:solidFill>
                  <a:srgbClr val="FF0000"/>
                </a:solidFill>
              </a:rPr>
              <a:t>”, Traditional, Laid Back, Bold…. 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Simple</a:t>
            </a:r>
            <a:r>
              <a:rPr lang="en-US" sz="2800" dirty="0" smtClean="0"/>
              <a:t> – easy to remember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Readability</a:t>
            </a:r>
            <a:r>
              <a:rPr lang="en-US" sz="2800" dirty="0" smtClean="0"/>
              <a:t> – if you can’t read, customers can’t</a:t>
            </a:r>
          </a:p>
          <a:p>
            <a:r>
              <a:rPr lang="en-US" sz="2800" dirty="0" smtClean="0"/>
              <a:t>Unique</a:t>
            </a:r>
          </a:p>
          <a:p>
            <a:r>
              <a:rPr lang="en-US" sz="2800" dirty="0" smtClean="0"/>
              <a:t>Attract Attention</a:t>
            </a:r>
          </a:p>
          <a:p>
            <a:r>
              <a:rPr lang="en-US" sz="2800" dirty="0" smtClean="0"/>
              <a:t>Need to </a:t>
            </a:r>
            <a:r>
              <a:rPr lang="en-US" sz="2800" b="1" dirty="0" smtClean="0"/>
              <a:t>Trademark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62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COMPONENTS</a:t>
            </a:r>
            <a:r>
              <a:rPr lang="en-US" sz="4000" b="1" dirty="0" smtClean="0"/>
              <a:t> OF LOGOS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 smtClean="0">
                <a:solidFill>
                  <a:srgbClr val="FF0000"/>
                </a:solidFill>
              </a:rPr>
              <a:t>Logo Type</a:t>
            </a:r>
            <a:endParaRPr lang="en-US" sz="3800" dirty="0" smtClean="0"/>
          </a:p>
          <a:p>
            <a:pPr marL="0" indent="0">
              <a:buNone/>
            </a:pPr>
            <a:endParaRPr lang="en-US" sz="3800" dirty="0"/>
          </a:p>
          <a:p>
            <a:r>
              <a:rPr lang="en-US" sz="3800" b="1" dirty="0" smtClean="0">
                <a:solidFill>
                  <a:srgbClr val="FF0000"/>
                </a:solidFill>
              </a:rPr>
              <a:t>Name</a:t>
            </a:r>
            <a:r>
              <a:rPr lang="en-US" sz="3800" dirty="0" smtClean="0"/>
              <a:t> of your company</a:t>
            </a:r>
          </a:p>
          <a:p>
            <a:pPr marL="0" indent="0">
              <a:buNone/>
            </a:pPr>
            <a:endParaRPr lang="en-US" sz="3800" dirty="0" smtClean="0"/>
          </a:p>
          <a:p>
            <a:r>
              <a:rPr lang="en-US" sz="3800" b="1" dirty="0" smtClean="0">
                <a:solidFill>
                  <a:srgbClr val="FF0000"/>
                </a:solidFill>
              </a:rPr>
              <a:t>Tagline</a:t>
            </a:r>
            <a:r>
              <a:rPr lang="en-US" sz="3800" dirty="0" smtClean="0"/>
              <a:t> </a:t>
            </a:r>
          </a:p>
          <a:p>
            <a:pPr lvl="1"/>
            <a:r>
              <a:rPr lang="en-US" sz="3400" dirty="0" smtClean="0"/>
              <a:t>brief description of your company or product</a:t>
            </a:r>
          </a:p>
          <a:p>
            <a:endParaRPr lang="en-US" sz="3800" dirty="0" smtClean="0"/>
          </a:p>
          <a:p>
            <a:r>
              <a:rPr lang="en-US" sz="3800" b="1" dirty="0" smtClean="0">
                <a:solidFill>
                  <a:srgbClr val="FF0000"/>
                </a:solidFill>
              </a:rPr>
              <a:t>Visuals</a:t>
            </a:r>
          </a:p>
          <a:p>
            <a:pPr lvl="1"/>
            <a:r>
              <a:rPr lang="en-US" sz="3400" b="1" dirty="0" smtClean="0"/>
              <a:t>Icon/Picture</a:t>
            </a:r>
          </a:p>
          <a:p>
            <a:pPr lvl="1"/>
            <a:r>
              <a:rPr lang="en-US" sz="3400" b="1" dirty="0" smtClean="0"/>
              <a:t>Text</a:t>
            </a:r>
          </a:p>
          <a:p>
            <a:pPr lvl="1"/>
            <a:r>
              <a:rPr lang="en-US" sz="3400" b="1" dirty="0" smtClean="0"/>
              <a:t>Colors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24400"/>
            <a:ext cx="400517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897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TYPES </a:t>
            </a:r>
            <a:r>
              <a:rPr lang="en-US" sz="5400" b="1" dirty="0" smtClean="0"/>
              <a:t>OF LOGOS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Brand Mark Symbol </a:t>
            </a:r>
            <a:endParaRPr lang="en-US" sz="2800" b="1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Abstract Design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Word mark </a:t>
            </a:r>
          </a:p>
          <a:p>
            <a:pPr lvl="1"/>
            <a:r>
              <a:rPr lang="en-US" sz="2400" dirty="0" smtClean="0"/>
              <a:t>Uniquely styled font type that spells </a:t>
            </a:r>
            <a:r>
              <a:rPr lang="en-US" sz="2400" dirty="0"/>
              <a:t>out the company or </a:t>
            </a:r>
            <a:r>
              <a:rPr lang="en-US" sz="2400" dirty="0" smtClean="0"/>
              <a:t>brand name</a:t>
            </a:r>
          </a:p>
          <a:p>
            <a:pPr lvl="1">
              <a:buNone/>
            </a:pPr>
            <a:endParaRPr lang="en-US" sz="14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Combination Mark </a:t>
            </a:r>
          </a:p>
          <a:p>
            <a:pPr lvl="1"/>
            <a:r>
              <a:rPr lang="en-US" sz="2400" dirty="0" smtClean="0"/>
              <a:t>Combination of a Brand Mark Symbol and a Word Mark</a:t>
            </a:r>
          </a:p>
          <a:p>
            <a:pPr lvl="1"/>
            <a:endParaRPr lang="en-US" sz="24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1308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 descr="http://www.vankannelsignrestoration.com/sitebuildercontent/sitebuilderpictures/webassets/cocacol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733800"/>
            <a:ext cx="3060700" cy="1070001"/>
          </a:xfrm>
          <a:prstGeom prst="rect">
            <a:avLst/>
          </a:prstGeom>
          <a:noFill/>
        </p:spPr>
      </p:pic>
      <p:pic>
        <p:nvPicPr>
          <p:cNvPr id="11268" name="Picture 4" descr="http://chhristina.files.wordpress.com/2010/10/elmers-logo-de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5334000"/>
            <a:ext cx="2030599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00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EFFECTIVE LOGO </a:t>
            </a:r>
            <a:r>
              <a:rPr lang="en-US" sz="4000" b="1" dirty="0" smtClean="0">
                <a:solidFill>
                  <a:srgbClr val="FF0000"/>
                </a:solidFill>
              </a:rPr>
              <a:t>CHARACTERISTICS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Eye-Catching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Memorable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Unique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Simple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Timeless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Stay clear of design trends (ex: animal print)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293455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70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RESOURCES TO HELP </a:t>
            </a:r>
            <a:r>
              <a:rPr lang="en-US" sz="4000" b="1" dirty="0" smtClean="0"/>
              <a:t>IN </a:t>
            </a:r>
            <a:br>
              <a:rPr lang="en-US" sz="4000" b="1" dirty="0" smtClean="0"/>
            </a:br>
            <a:r>
              <a:rPr lang="en-US" sz="4000" b="1" dirty="0" smtClean="0"/>
              <a:t>GENERATING LOGOS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Brand Image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Competitor’s Logos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Internet research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Logo History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Blogs/Social Media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Graphic Designer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133600" cy="435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21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PROCEDURE</a:t>
            </a:r>
            <a:r>
              <a:rPr lang="en-US" b="1" dirty="0" smtClean="0"/>
              <a:t> to Design Logo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53025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Know </a:t>
            </a:r>
            <a:r>
              <a:rPr lang="en-US" b="1" dirty="0" smtClean="0"/>
              <a:t>your Company:</a:t>
            </a:r>
          </a:p>
          <a:p>
            <a:pPr marL="1371600" lvl="2" indent="-457200"/>
            <a:r>
              <a:rPr lang="en-US" dirty="0" smtClean="0"/>
              <a:t>Brand Image (“Personality”)</a:t>
            </a:r>
          </a:p>
          <a:p>
            <a:pPr marL="1371600" lvl="2" indent="-457200"/>
            <a:r>
              <a:rPr lang="en-US" dirty="0" smtClean="0"/>
              <a:t>What message do you want to send about your company?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r>
              <a:rPr lang="en-US" dirty="0" smtClean="0"/>
              <a:t>  </a:t>
            </a:r>
            <a:r>
              <a:rPr lang="en-US" b="1" dirty="0" smtClean="0"/>
              <a:t>your Competitors’ Logos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Reference</a:t>
            </a:r>
            <a:r>
              <a:rPr lang="en-US" dirty="0" smtClean="0"/>
              <a:t> </a:t>
            </a:r>
            <a:r>
              <a:rPr lang="en-US" b="1" dirty="0" smtClean="0"/>
              <a:t>successful logo designs</a:t>
            </a:r>
          </a:p>
          <a:p>
            <a:pPr marL="1371600" lvl="2" indent="-457200"/>
            <a:r>
              <a:rPr lang="en-US" dirty="0" smtClean="0"/>
              <a:t>Use their ideas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Design </a:t>
            </a:r>
          </a:p>
          <a:p>
            <a:pPr marL="1371600" lvl="2" indent="-457200"/>
            <a:r>
              <a:rPr lang="en-US" dirty="0" smtClean="0"/>
              <a:t>Sketching, graphic designer,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Reflection</a:t>
            </a:r>
          </a:p>
          <a:p>
            <a:pPr marL="1371600" lvl="2" indent="-457200"/>
            <a:r>
              <a:rPr lang="en-US" dirty="0" smtClean="0"/>
              <a:t> Receive feedback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Reveal	</a:t>
            </a:r>
          </a:p>
          <a:p>
            <a:pPr lvl="2"/>
            <a:r>
              <a:rPr lang="en-US" dirty="0" smtClean="0"/>
              <a:t>     Present new logo to the market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374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538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1.10   </vt:lpstr>
      <vt:lpstr>Design logo for sport/event </vt:lpstr>
      <vt:lpstr>IMPORTANCE OF A LOGO</vt:lpstr>
      <vt:lpstr>CONSIDERATIONS FOR CREATING A LOGO</vt:lpstr>
      <vt:lpstr>COMPONENTS OF LOGOS</vt:lpstr>
      <vt:lpstr>TYPES OF LOGOS</vt:lpstr>
      <vt:lpstr>EFFECTIVE LOGO CHARACTERISTICS</vt:lpstr>
      <vt:lpstr>RESOURCES TO HELP IN  GENERATING LOGOS</vt:lpstr>
      <vt:lpstr>PROCEDURE to Design Logo</vt:lpstr>
      <vt:lpstr>“You Do”</vt:lpstr>
      <vt:lpstr>Design Tickets</vt:lpstr>
      <vt:lpstr>INFORMATION TO INCLUDE ON TICKETS</vt:lpstr>
      <vt:lpstr>Types of Tickets</vt:lpstr>
      <vt:lpstr>PURPOSE OF TICKETS</vt:lpstr>
      <vt:lpstr>PROCEDURES FOR  DESIGNING TICKETS</vt:lpstr>
      <vt:lpstr>“We Do”</vt:lpstr>
      <vt:lpstr>“You Do”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 sales-promotion activities to inform or remind customers of business/product.</dc:title>
  <dc:creator>Technology</dc:creator>
  <cp:lastModifiedBy>Cassidy Brauns</cp:lastModifiedBy>
  <cp:revision>47</cp:revision>
  <cp:lastPrinted>2012-08-13T14:44:46Z</cp:lastPrinted>
  <dcterms:created xsi:type="dcterms:W3CDTF">2012-07-24T13:46:34Z</dcterms:created>
  <dcterms:modified xsi:type="dcterms:W3CDTF">2012-11-13T15:40:16Z</dcterms:modified>
</cp:coreProperties>
</file>